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1" r:id="rId7"/>
    <p:sldId id="263" r:id="rId8"/>
    <p:sldId id="265" r:id="rId9"/>
    <p:sldId id="266" r:id="rId10"/>
    <p:sldId id="270" r:id="rId11"/>
    <p:sldId id="264" r:id="rId12"/>
    <p:sldId id="267" r:id="rId13"/>
    <p:sldId id="268" r:id="rId14"/>
    <p:sldId id="269" r:id="rId15"/>
    <p:sldId id="271" r:id="rId16"/>
    <p:sldId id="272" r:id="rId17"/>
    <p:sldId id="260" r:id="rId18"/>
    <p:sldId id="273" r:id="rId19"/>
  </p:sldIdLst>
  <p:sldSz cx="12192000" cy="6858000"/>
  <p:notesSz cx="6858000" cy="9144000"/>
  <p:embeddedFontLst>
    <p:embeddedFont>
      <p:font typeface="#9Slide02 Noi dung dai" panose="02000000000000000000" pitchFamily="2" charset="0"/>
      <p:regular r:id="rId20"/>
    </p:embeddedFont>
    <p:embeddedFont>
      <p:font typeface="#9Slide02 Tieu de dai" panose="02000000000000000000" pitchFamily="2" charset="0"/>
      <p:bold r:id="rId21"/>
    </p:embeddedFont>
    <p:embeddedFont>
      <p:font typeface="#9Slide03 Bebas Neue Bold" panose="020B0606020202050201" pitchFamily="34" charset="0"/>
      <p:bold r:id="rId22"/>
    </p:embeddedFont>
    <p:embeddedFont>
      <p:font typeface="#9Slide03 IcielNovecento sans E" panose="00000900000000000000" pitchFamily="2" charset="0"/>
      <p:bold r:id="rId23"/>
    </p:embeddedFont>
    <p:embeddedFont>
      <p:font typeface="#9Slide03 Oswald Bold" panose="00000800000000000000" pitchFamily="2" charset="0"/>
      <p:bold r:id="rId24"/>
    </p:embeddedFont>
    <p:embeddedFont>
      <p:font typeface="#9Slide03 Roboto Black" panose="02000000000000000000" pitchFamily="2" charset="0"/>
      <p:bold r:id="rId25"/>
    </p:embeddedFont>
    <p:embeddedFont>
      <p:font typeface="#9Slide07 IcielStormtrooper" panose="020B0500000000000000" pitchFamily="3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A2351"/>
    <a:srgbClr val="FFBD59"/>
    <a:srgbClr val="BA9839"/>
    <a:srgbClr val="FFB90B"/>
    <a:srgbClr val="9261AA"/>
    <a:srgbClr val="32BF72"/>
    <a:srgbClr val="32C671"/>
    <a:srgbClr val="F7B63C"/>
    <a:srgbClr val="FFB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5" autoAdjust="0"/>
    <p:restoredTop sz="90927" autoAdjust="0"/>
  </p:normalViewPr>
  <p:slideViewPr>
    <p:cSldViewPr showGuides="1">
      <p:cViewPr>
        <p:scale>
          <a:sx n="75" d="100"/>
          <a:sy n="75" d="100"/>
        </p:scale>
        <p:origin x="1224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4DA77-0714-4226-8456-DE0FB00C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689CE-C57C-4CCE-B5D7-91A284CB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0DF66-3D9B-4E31-B419-8D199F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A372-E784-4489-91B1-EB5F9893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1B435-934F-44C4-8F1B-EC379BCB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BAE6C-C81A-448F-810E-8201A0E7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8452A-D52B-4D53-AA70-42F3E1B9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A006-59DD-41EF-BB59-5CF0A5B0F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CF5D0-5E86-4B07-82F0-4706674B4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2F55C-8EFE-4A66-9DB3-D0CB8877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38045-8612-4FFC-BF9F-64FB98C8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5B52-8190-4B2D-852C-B23A268A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C063-6317-449C-A341-883F2682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3C2C5-1069-41AD-AB8E-A272B5F74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5F9C6-7A1E-4BB1-8382-AF2048FA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CF1DA-3491-456F-B971-C43EFCD2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613E6-C32A-4783-9219-260167E5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57CA7-22C9-4637-98D5-45CB81C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3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C8BC-CF44-4FCD-ACB9-6C06E1FD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6985-A785-4717-80AD-9B8D8F5B8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A630-F12E-492E-A3AD-AE8A2360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C2166-B6AA-4084-B4D7-069DDC98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20EA2-78ED-4391-B2FB-25000FD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9Slide.vn - 2019">
            <a:extLst>
              <a:ext uri="{FF2B5EF4-FFF2-40B4-BE49-F238E27FC236}">
                <a16:creationId xmlns:a16="http://schemas.microsoft.com/office/drawing/2014/main" id="{D7359F00-75FB-4859-9847-5D4565FF50AC}"/>
              </a:ext>
            </a:extLst>
          </p:cNvPr>
          <p:cNvSpPr txBox="1"/>
          <p:nvPr userDrawn="1"/>
        </p:nvSpPr>
        <p:spPr>
          <a:xfrm>
            <a:off x="0" y="-712232"/>
            <a:ext cx="12192000" cy="3693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0E7E-7BDA-4369-B06E-95E5B313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2DE87-7D95-4722-9EE5-248D158C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A038-BC78-4ECC-BEFF-CCB515E48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B9EE9-F3BF-4B40-83E7-C9BC68FDDB0E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CDB14-4F91-4B5C-8ACA-1B5E7E69B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0118F-80C4-4861-A4D3-A50D382E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CE00B-B040-4546-AF5D-EEF96AA126B0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7"/>
            </p:custDataLst>
          </p:nvPr>
        </p:nvGrpSpPr>
        <p:grpSpPr>
          <a:xfrm>
            <a:off x="-2202100" y="-2224223"/>
            <a:ext cx="16596200" cy="11284323"/>
            <a:chOff x="-2202100" y="-2224223"/>
            <a:chExt cx="16596200" cy="112843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423BDB-6737-4700-9989-01683A4147DA}"/>
                </a:ext>
              </a:extLst>
            </p:cNvPr>
            <p:cNvSpPr/>
            <p:nvPr/>
          </p:nvSpPr>
          <p:spPr>
            <a:xfrm>
              <a:off x="4851540" y="8494776"/>
              <a:ext cx="2488920" cy="565324"/>
            </a:xfrm>
            <a:prstGeom prst="rect">
              <a:avLst/>
            </a:prstGeom>
            <a:noFill/>
            <a:ln w="2159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1E50D3-44ED-477F-84FB-1E24BC65ED8F}"/>
                </a:ext>
              </a:extLst>
            </p:cNvPr>
            <p:cNvSpPr txBox="1"/>
            <p:nvPr/>
          </p:nvSpPr>
          <p:spPr>
            <a:xfrm>
              <a:off x="5006988" y="8647176"/>
              <a:ext cx="2178025" cy="260524"/>
            </a:xfrm>
            <a:custGeom>
              <a:avLst/>
              <a:gdLst/>
              <a:ahLst/>
              <a:cxnLst/>
              <a:rect l="l" t="t" r="r" b="b"/>
              <a:pathLst>
                <a:path w="2178025" h="260524">
                  <a:moveTo>
                    <a:pt x="1807648" y="222182"/>
                  </a:moveTo>
                  <a:cubicBezTo>
                    <a:pt x="1814010" y="222182"/>
                    <a:pt x="1818838" y="223968"/>
                    <a:pt x="1822130" y="227540"/>
                  </a:cubicBezTo>
                  <a:cubicBezTo>
                    <a:pt x="1825423" y="231111"/>
                    <a:pt x="1827070" y="235576"/>
                    <a:pt x="1827070" y="240934"/>
                  </a:cubicBezTo>
                  <a:cubicBezTo>
                    <a:pt x="1827070" y="246069"/>
                    <a:pt x="1825423" y="250366"/>
                    <a:pt x="1822130" y="253826"/>
                  </a:cubicBezTo>
                  <a:cubicBezTo>
                    <a:pt x="1818838" y="257287"/>
                    <a:pt x="1814010" y="259017"/>
                    <a:pt x="1807648" y="259017"/>
                  </a:cubicBezTo>
                  <a:cubicBezTo>
                    <a:pt x="1801285" y="259017"/>
                    <a:pt x="1796513" y="257287"/>
                    <a:pt x="1793332" y="253826"/>
                  </a:cubicBezTo>
                  <a:cubicBezTo>
                    <a:pt x="1790151" y="250366"/>
                    <a:pt x="1788560" y="246069"/>
                    <a:pt x="1788560" y="240934"/>
                  </a:cubicBezTo>
                  <a:cubicBezTo>
                    <a:pt x="1788560" y="235576"/>
                    <a:pt x="1790151" y="231111"/>
                    <a:pt x="1793332" y="227540"/>
                  </a:cubicBezTo>
                  <a:cubicBezTo>
                    <a:pt x="1796513" y="223968"/>
                    <a:pt x="1801285" y="222182"/>
                    <a:pt x="1807648" y="222182"/>
                  </a:cubicBezTo>
                  <a:close/>
                  <a:moveTo>
                    <a:pt x="807523" y="222182"/>
                  </a:moveTo>
                  <a:cubicBezTo>
                    <a:pt x="813885" y="222182"/>
                    <a:pt x="818713" y="223968"/>
                    <a:pt x="822005" y="227540"/>
                  </a:cubicBezTo>
                  <a:cubicBezTo>
                    <a:pt x="825298" y="231111"/>
                    <a:pt x="826945" y="235576"/>
                    <a:pt x="826945" y="240934"/>
                  </a:cubicBezTo>
                  <a:cubicBezTo>
                    <a:pt x="826945" y="246069"/>
                    <a:pt x="825298" y="250366"/>
                    <a:pt x="822005" y="253826"/>
                  </a:cubicBezTo>
                  <a:cubicBezTo>
                    <a:pt x="818713" y="257287"/>
                    <a:pt x="813885" y="259017"/>
                    <a:pt x="807523" y="259017"/>
                  </a:cubicBezTo>
                  <a:cubicBezTo>
                    <a:pt x="801160" y="259017"/>
                    <a:pt x="796388" y="257287"/>
                    <a:pt x="793207" y="253826"/>
                  </a:cubicBezTo>
                  <a:cubicBezTo>
                    <a:pt x="790026" y="250366"/>
                    <a:pt x="788435" y="246069"/>
                    <a:pt x="788435" y="240934"/>
                  </a:cubicBezTo>
                  <a:cubicBezTo>
                    <a:pt x="788435" y="235576"/>
                    <a:pt x="790026" y="231111"/>
                    <a:pt x="793207" y="227540"/>
                  </a:cubicBezTo>
                  <a:cubicBezTo>
                    <a:pt x="796388" y="223968"/>
                    <a:pt x="801160" y="222182"/>
                    <a:pt x="807523" y="222182"/>
                  </a:cubicBezTo>
                  <a:close/>
                  <a:moveTo>
                    <a:pt x="1488076" y="98952"/>
                  </a:moveTo>
                  <a:cubicBezTo>
                    <a:pt x="1472896" y="98952"/>
                    <a:pt x="1461064" y="104812"/>
                    <a:pt x="1452581" y="116532"/>
                  </a:cubicBezTo>
                  <a:cubicBezTo>
                    <a:pt x="1444098" y="128253"/>
                    <a:pt x="1439856" y="145610"/>
                    <a:pt x="1439856" y="168604"/>
                  </a:cubicBezTo>
                  <a:cubicBezTo>
                    <a:pt x="1439856" y="189142"/>
                    <a:pt x="1444098" y="205215"/>
                    <a:pt x="1452581" y="216824"/>
                  </a:cubicBezTo>
                  <a:cubicBezTo>
                    <a:pt x="1461064" y="228433"/>
                    <a:pt x="1472784" y="234237"/>
                    <a:pt x="1487741" y="234237"/>
                  </a:cubicBezTo>
                  <a:cubicBezTo>
                    <a:pt x="1507387" y="234237"/>
                    <a:pt x="1521730" y="225419"/>
                    <a:pt x="1530771" y="207783"/>
                  </a:cubicBezTo>
                  <a:lnTo>
                    <a:pt x="1530771" y="124569"/>
                  </a:lnTo>
                  <a:cubicBezTo>
                    <a:pt x="1521507" y="107491"/>
                    <a:pt x="1507275" y="98952"/>
                    <a:pt x="1488076" y="98952"/>
                  </a:cubicBezTo>
                  <a:close/>
                  <a:moveTo>
                    <a:pt x="1678241" y="98115"/>
                  </a:moveTo>
                  <a:cubicBezTo>
                    <a:pt x="1665740" y="98115"/>
                    <a:pt x="1655248" y="102663"/>
                    <a:pt x="1646764" y="111761"/>
                  </a:cubicBezTo>
                  <a:cubicBezTo>
                    <a:pt x="1638281" y="120858"/>
                    <a:pt x="1633035" y="133610"/>
                    <a:pt x="1631026" y="150019"/>
                  </a:cubicBezTo>
                  <a:lnTo>
                    <a:pt x="1721774" y="150019"/>
                  </a:lnTo>
                  <a:lnTo>
                    <a:pt x="1721774" y="147675"/>
                  </a:lnTo>
                  <a:cubicBezTo>
                    <a:pt x="1720881" y="131936"/>
                    <a:pt x="1716639" y="119742"/>
                    <a:pt x="1709049" y="111091"/>
                  </a:cubicBezTo>
                  <a:cubicBezTo>
                    <a:pt x="1701459" y="102440"/>
                    <a:pt x="1691190" y="98115"/>
                    <a:pt x="1678241" y="98115"/>
                  </a:cubicBezTo>
                  <a:close/>
                  <a:moveTo>
                    <a:pt x="1855700" y="76014"/>
                  </a:moveTo>
                  <a:lnTo>
                    <a:pt x="1887345" y="76014"/>
                  </a:lnTo>
                  <a:lnTo>
                    <a:pt x="1933389" y="215150"/>
                  </a:lnTo>
                  <a:lnTo>
                    <a:pt x="1978260" y="76014"/>
                  </a:lnTo>
                  <a:lnTo>
                    <a:pt x="2009905" y="76014"/>
                  </a:lnTo>
                  <a:lnTo>
                    <a:pt x="1944941" y="257175"/>
                  </a:lnTo>
                  <a:lnTo>
                    <a:pt x="1921334" y="257175"/>
                  </a:lnTo>
                  <a:close/>
                  <a:moveTo>
                    <a:pt x="1333370" y="76014"/>
                  </a:moveTo>
                  <a:lnTo>
                    <a:pt x="1364344" y="76014"/>
                  </a:lnTo>
                  <a:lnTo>
                    <a:pt x="1364344" y="257175"/>
                  </a:lnTo>
                  <a:lnTo>
                    <a:pt x="1333370" y="257175"/>
                  </a:lnTo>
                  <a:close/>
                  <a:moveTo>
                    <a:pt x="514350" y="76014"/>
                  </a:moveTo>
                  <a:lnTo>
                    <a:pt x="545157" y="76014"/>
                  </a:lnTo>
                  <a:lnTo>
                    <a:pt x="580820" y="211634"/>
                  </a:lnTo>
                  <a:lnTo>
                    <a:pt x="623013" y="76014"/>
                  </a:lnTo>
                  <a:lnTo>
                    <a:pt x="647960" y="76014"/>
                  </a:lnTo>
                  <a:lnTo>
                    <a:pt x="690990" y="214480"/>
                  </a:lnTo>
                  <a:lnTo>
                    <a:pt x="725816" y="76014"/>
                  </a:lnTo>
                  <a:lnTo>
                    <a:pt x="756791" y="76014"/>
                  </a:lnTo>
                  <a:lnTo>
                    <a:pt x="704050" y="257175"/>
                  </a:lnTo>
                  <a:lnTo>
                    <a:pt x="678935" y="257175"/>
                  </a:lnTo>
                  <a:lnTo>
                    <a:pt x="634901" y="119881"/>
                  </a:lnTo>
                  <a:lnTo>
                    <a:pt x="592038" y="257175"/>
                  </a:lnTo>
                  <a:lnTo>
                    <a:pt x="566923" y="257175"/>
                  </a:lnTo>
                  <a:close/>
                  <a:moveTo>
                    <a:pt x="257175" y="76014"/>
                  </a:moveTo>
                  <a:lnTo>
                    <a:pt x="287982" y="76014"/>
                  </a:lnTo>
                  <a:lnTo>
                    <a:pt x="323645" y="211634"/>
                  </a:lnTo>
                  <a:lnTo>
                    <a:pt x="365838" y="76014"/>
                  </a:lnTo>
                  <a:lnTo>
                    <a:pt x="390785" y="76014"/>
                  </a:lnTo>
                  <a:lnTo>
                    <a:pt x="433815" y="214480"/>
                  </a:lnTo>
                  <a:lnTo>
                    <a:pt x="468641" y="76014"/>
                  </a:lnTo>
                  <a:lnTo>
                    <a:pt x="499616" y="76014"/>
                  </a:lnTo>
                  <a:lnTo>
                    <a:pt x="446875" y="257175"/>
                  </a:lnTo>
                  <a:lnTo>
                    <a:pt x="421760" y="257175"/>
                  </a:lnTo>
                  <a:lnTo>
                    <a:pt x="377726" y="119881"/>
                  </a:lnTo>
                  <a:lnTo>
                    <a:pt x="334863" y="257175"/>
                  </a:lnTo>
                  <a:lnTo>
                    <a:pt x="309748" y="257175"/>
                  </a:lnTo>
                  <a:close/>
                  <a:moveTo>
                    <a:pt x="0" y="76014"/>
                  </a:moveTo>
                  <a:lnTo>
                    <a:pt x="30807" y="76014"/>
                  </a:lnTo>
                  <a:lnTo>
                    <a:pt x="66470" y="211634"/>
                  </a:lnTo>
                  <a:lnTo>
                    <a:pt x="108663" y="76014"/>
                  </a:lnTo>
                  <a:lnTo>
                    <a:pt x="133610" y="76014"/>
                  </a:lnTo>
                  <a:lnTo>
                    <a:pt x="176640" y="214480"/>
                  </a:lnTo>
                  <a:lnTo>
                    <a:pt x="211466" y="76014"/>
                  </a:lnTo>
                  <a:lnTo>
                    <a:pt x="242441" y="76014"/>
                  </a:lnTo>
                  <a:lnTo>
                    <a:pt x="189700" y="257175"/>
                  </a:lnTo>
                  <a:lnTo>
                    <a:pt x="164585" y="257175"/>
                  </a:lnTo>
                  <a:lnTo>
                    <a:pt x="120551" y="119881"/>
                  </a:lnTo>
                  <a:lnTo>
                    <a:pt x="77688" y="257175"/>
                  </a:lnTo>
                  <a:lnTo>
                    <a:pt x="52573" y="257175"/>
                  </a:lnTo>
                  <a:close/>
                  <a:moveTo>
                    <a:pt x="2120094" y="72666"/>
                  </a:moveTo>
                  <a:cubicBezTo>
                    <a:pt x="2158380" y="72666"/>
                    <a:pt x="2177690" y="94264"/>
                    <a:pt x="2178025" y="137461"/>
                  </a:cubicBezTo>
                  <a:lnTo>
                    <a:pt x="2178025" y="257175"/>
                  </a:lnTo>
                  <a:lnTo>
                    <a:pt x="2147050" y="257175"/>
                  </a:lnTo>
                  <a:lnTo>
                    <a:pt x="2147050" y="137294"/>
                  </a:lnTo>
                  <a:cubicBezTo>
                    <a:pt x="2146938" y="124234"/>
                    <a:pt x="2143953" y="114579"/>
                    <a:pt x="2138092" y="108328"/>
                  </a:cubicBezTo>
                  <a:cubicBezTo>
                    <a:pt x="2132232" y="102077"/>
                    <a:pt x="2123107" y="98952"/>
                    <a:pt x="2110717" y="98952"/>
                  </a:cubicBezTo>
                  <a:cubicBezTo>
                    <a:pt x="2100671" y="98952"/>
                    <a:pt x="2091853" y="101631"/>
                    <a:pt x="2084263" y="106989"/>
                  </a:cubicBezTo>
                  <a:cubicBezTo>
                    <a:pt x="2076673" y="112347"/>
                    <a:pt x="2070757" y="119379"/>
                    <a:pt x="2066515" y="128085"/>
                  </a:cubicBezTo>
                  <a:lnTo>
                    <a:pt x="2066515" y="257175"/>
                  </a:lnTo>
                  <a:lnTo>
                    <a:pt x="2035541" y="257175"/>
                  </a:lnTo>
                  <a:lnTo>
                    <a:pt x="2035541" y="76014"/>
                  </a:lnTo>
                  <a:lnTo>
                    <a:pt x="2064841" y="76014"/>
                  </a:lnTo>
                  <a:lnTo>
                    <a:pt x="2065846" y="98785"/>
                  </a:lnTo>
                  <a:cubicBezTo>
                    <a:pt x="2079687" y="81372"/>
                    <a:pt x="2097769" y="72666"/>
                    <a:pt x="2120094" y="72666"/>
                  </a:cubicBezTo>
                  <a:close/>
                  <a:moveTo>
                    <a:pt x="1678241" y="72666"/>
                  </a:moveTo>
                  <a:cubicBezTo>
                    <a:pt x="1701794" y="72666"/>
                    <a:pt x="1720099" y="80423"/>
                    <a:pt x="1733159" y="95938"/>
                  </a:cubicBezTo>
                  <a:cubicBezTo>
                    <a:pt x="1746219" y="111454"/>
                    <a:pt x="1752749" y="133666"/>
                    <a:pt x="1752749" y="162576"/>
                  </a:cubicBezTo>
                  <a:lnTo>
                    <a:pt x="1752749" y="175468"/>
                  </a:lnTo>
                  <a:lnTo>
                    <a:pt x="1630021" y="175468"/>
                  </a:lnTo>
                  <a:cubicBezTo>
                    <a:pt x="1630468" y="193328"/>
                    <a:pt x="1635686" y="207755"/>
                    <a:pt x="1645676" y="218749"/>
                  </a:cubicBezTo>
                  <a:cubicBezTo>
                    <a:pt x="1655666" y="229744"/>
                    <a:pt x="1668363" y="235241"/>
                    <a:pt x="1683767" y="235241"/>
                  </a:cubicBezTo>
                  <a:cubicBezTo>
                    <a:pt x="1694706" y="235241"/>
                    <a:pt x="1703970" y="233009"/>
                    <a:pt x="1711560" y="228544"/>
                  </a:cubicBezTo>
                  <a:cubicBezTo>
                    <a:pt x="1719151" y="224079"/>
                    <a:pt x="1725792" y="218163"/>
                    <a:pt x="1731485" y="210796"/>
                  </a:cubicBezTo>
                  <a:lnTo>
                    <a:pt x="1750405" y="225530"/>
                  </a:lnTo>
                  <a:cubicBezTo>
                    <a:pt x="1735224" y="248859"/>
                    <a:pt x="1712453" y="260524"/>
                    <a:pt x="1682092" y="260524"/>
                  </a:cubicBezTo>
                  <a:cubicBezTo>
                    <a:pt x="1657536" y="260524"/>
                    <a:pt x="1637556" y="252459"/>
                    <a:pt x="1622152" y="236330"/>
                  </a:cubicBezTo>
                  <a:cubicBezTo>
                    <a:pt x="1606748" y="220201"/>
                    <a:pt x="1599046" y="198630"/>
                    <a:pt x="1599046" y="171617"/>
                  </a:cubicBezTo>
                  <a:lnTo>
                    <a:pt x="1599046" y="165925"/>
                  </a:lnTo>
                  <a:cubicBezTo>
                    <a:pt x="1599046" y="147954"/>
                    <a:pt x="1602479" y="131908"/>
                    <a:pt x="1609343" y="117788"/>
                  </a:cubicBezTo>
                  <a:cubicBezTo>
                    <a:pt x="1616208" y="103668"/>
                    <a:pt x="1625807" y="92618"/>
                    <a:pt x="1638142" y="84637"/>
                  </a:cubicBezTo>
                  <a:cubicBezTo>
                    <a:pt x="1650476" y="76656"/>
                    <a:pt x="1663842" y="72666"/>
                    <a:pt x="1678241" y="72666"/>
                  </a:cubicBezTo>
                  <a:close/>
                  <a:moveTo>
                    <a:pt x="1129624" y="72666"/>
                  </a:moveTo>
                  <a:cubicBezTo>
                    <a:pt x="1150162" y="72666"/>
                    <a:pt x="1166822" y="77968"/>
                    <a:pt x="1179602" y="88572"/>
                  </a:cubicBezTo>
                  <a:cubicBezTo>
                    <a:pt x="1192383" y="99175"/>
                    <a:pt x="1198773" y="112737"/>
                    <a:pt x="1198773" y="129257"/>
                  </a:cubicBezTo>
                  <a:lnTo>
                    <a:pt x="1167631" y="129257"/>
                  </a:lnTo>
                  <a:cubicBezTo>
                    <a:pt x="1167631" y="120774"/>
                    <a:pt x="1164031" y="113463"/>
                    <a:pt x="1156831" y="107324"/>
                  </a:cubicBezTo>
                  <a:cubicBezTo>
                    <a:pt x="1149632" y="101185"/>
                    <a:pt x="1140563" y="98115"/>
                    <a:pt x="1129624" y="98115"/>
                  </a:cubicBezTo>
                  <a:cubicBezTo>
                    <a:pt x="1118350" y="98115"/>
                    <a:pt x="1109532" y="100571"/>
                    <a:pt x="1103170" y="105482"/>
                  </a:cubicBezTo>
                  <a:cubicBezTo>
                    <a:pt x="1096807" y="110393"/>
                    <a:pt x="1093626" y="116811"/>
                    <a:pt x="1093626" y="124737"/>
                  </a:cubicBezTo>
                  <a:cubicBezTo>
                    <a:pt x="1093626" y="132215"/>
                    <a:pt x="1096584" y="137852"/>
                    <a:pt x="1102500" y="141647"/>
                  </a:cubicBezTo>
                  <a:cubicBezTo>
                    <a:pt x="1108416" y="145442"/>
                    <a:pt x="1119104" y="149070"/>
                    <a:pt x="1134563" y="152530"/>
                  </a:cubicBezTo>
                  <a:cubicBezTo>
                    <a:pt x="1150023" y="155990"/>
                    <a:pt x="1162552" y="160120"/>
                    <a:pt x="1172151" y="164920"/>
                  </a:cubicBezTo>
                  <a:cubicBezTo>
                    <a:pt x="1181751" y="169720"/>
                    <a:pt x="1188867" y="175496"/>
                    <a:pt x="1193499" y="182249"/>
                  </a:cubicBezTo>
                  <a:cubicBezTo>
                    <a:pt x="1198131" y="189002"/>
                    <a:pt x="1200447" y="197234"/>
                    <a:pt x="1200447" y="206945"/>
                  </a:cubicBezTo>
                  <a:cubicBezTo>
                    <a:pt x="1200447" y="223131"/>
                    <a:pt x="1193973" y="236107"/>
                    <a:pt x="1181025" y="245873"/>
                  </a:cubicBezTo>
                  <a:cubicBezTo>
                    <a:pt x="1168077" y="255640"/>
                    <a:pt x="1151278" y="260524"/>
                    <a:pt x="1130628" y="260524"/>
                  </a:cubicBezTo>
                  <a:cubicBezTo>
                    <a:pt x="1116118" y="260524"/>
                    <a:pt x="1103281" y="257956"/>
                    <a:pt x="1092119" y="252822"/>
                  </a:cubicBezTo>
                  <a:cubicBezTo>
                    <a:pt x="1080957" y="247687"/>
                    <a:pt x="1072223" y="240516"/>
                    <a:pt x="1065916" y="231307"/>
                  </a:cubicBezTo>
                  <a:cubicBezTo>
                    <a:pt x="1059610" y="222098"/>
                    <a:pt x="1056456" y="212136"/>
                    <a:pt x="1056456" y="201420"/>
                  </a:cubicBezTo>
                  <a:lnTo>
                    <a:pt x="1087431" y="201420"/>
                  </a:lnTo>
                  <a:cubicBezTo>
                    <a:pt x="1087989" y="211801"/>
                    <a:pt x="1092147" y="220033"/>
                    <a:pt x="1099905" y="226116"/>
                  </a:cubicBezTo>
                  <a:cubicBezTo>
                    <a:pt x="1107662" y="232200"/>
                    <a:pt x="1117904" y="235241"/>
                    <a:pt x="1130628" y="235241"/>
                  </a:cubicBezTo>
                  <a:cubicBezTo>
                    <a:pt x="1142349" y="235241"/>
                    <a:pt x="1151753" y="232869"/>
                    <a:pt x="1158841" y="228126"/>
                  </a:cubicBezTo>
                  <a:cubicBezTo>
                    <a:pt x="1165929" y="223382"/>
                    <a:pt x="1169473" y="217047"/>
                    <a:pt x="1169473" y="209122"/>
                  </a:cubicBezTo>
                  <a:cubicBezTo>
                    <a:pt x="1169473" y="200751"/>
                    <a:pt x="1166319" y="194249"/>
                    <a:pt x="1160013" y="189616"/>
                  </a:cubicBezTo>
                  <a:cubicBezTo>
                    <a:pt x="1153706" y="184984"/>
                    <a:pt x="1142711" y="180994"/>
                    <a:pt x="1127029" y="177645"/>
                  </a:cubicBezTo>
                  <a:cubicBezTo>
                    <a:pt x="1111346" y="174296"/>
                    <a:pt x="1098900" y="170278"/>
                    <a:pt x="1089691" y="165590"/>
                  </a:cubicBezTo>
                  <a:cubicBezTo>
                    <a:pt x="1080483" y="160902"/>
                    <a:pt x="1073674" y="155321"/>
                    <a:pt x="1069265" y="148847"/>
                  </a:cubicBezTo>
                  <a:cubicBezTo>
                    <a:pt x="1064856" y="142373"/>
                    <a:pt x="1062651" y="134671"/>
                    <a:pt x="1062651" y="125741"/>
                  </a:cubicBezTo>
                  <a:cubicBezTo>
                    <a:pt x="1062651" y="110896"/>
                    <a:pt x="1068930" y="98338"/>
                    <a:pt x="1081487" y="88069"/>
                  </a:cubicBezTo>
                  <a:cubicBezTo>
                    <a:pt x="1094045" y="77800"/>
                    <a:pt x="1110090" y="72666"/>
                    <a:pt x="1129624" y="72666"/>
                  </a:cubicBezTo>
                  <a:close/>
                  <a:moveTo>
                    <a:pt x="942472" y="35831"/>
                  </a:moveTo>
                  <a:cubicBezTo>
                    <a:pt x="928855" y="35831"/>
                    <a:pt x="917916" y="41049"/>
                    <a:pt x="909656" y="51485"/>
                  </a:cubicBezTo>
                  <a:cubicBezTo>
                    <a:pt x="901396" y="61922"/>
                    <a:pt x="897266" y="75679"/>
                    <a:pt x="897266" y="92757"/>
                  </a:cubicBezTo>
                  <a:cubicBezTo>
                    <a:pt x="897266" y="109389"/>
                    <a:pt x="901256" y="123090"/>
                    <a:pt x="909237" y="133862"/>
                  </a:cubicBezTo>
                  <a:cubicBezTo>
                    <a:pt x="917218" y="144633"/>
                    <a:pt x="927906" y="150019"/>
                    <a:pt x="941300" y="150019"/>
                  </a:cubicBezTo>
                  <a:cubicBezTo>
                    <a:pt x="951681" y="150019"/>
                    <a:pt x="961253" y="146838"/>
                    <a:pt x="970015" y="140475"/>
                  </a:cubicBezTo>
                  <a:cubicBezTo>
                    <a:pt x="978777" y="134113"/>
                    <a:pt x="985168" y="126243"/>
                    <a:pt x="989186" y="116867"/>
                  </a:cubicBezTo>
                  <a:lnTo>
                    <a:pt x="989186" y="104477"/>
                  </a:lnTo>
                  <a:cubicBezTo>
                    <a:pt x="989186" y="84163"/>
                    <a:pt x="984777" y="67643"/>
                    <a:pt x="975959" y="54918"/>
                  </a:cubicBezTo>
                  <a:cubicBezTo>
                    <a:pt x="967141" y="42193"/>
                    <a:pt x="955979" y="35831"/>
                    <a:pt x="942472" y="35831"/>
                  </a:cubicBezTo>
                  <a:close/>
                  <a:moveTo>
                    <a:pt x="1349108" y="10046"/>
                  </a:moveTo>
                  <a:cubicBezTo>
                    <a:pt x="1355136" y="10046"/>
                    <a:pt x="1359712" y="11776"/>
                    <a:pt x="1362837" y="15237"/>
                  </a:cubicBezTo>
                  <a:cubicBezTo>
                    <a:pt x="1365963" y="18697"/>
                    <a:pt x="1367526" y="22938"/>
                    <a:pt x="1367526" y="27961"/>
                  </a:cubicBezTo>
                  <a:cubicBezTo>
                    <a:pt x="1367526" y="32984"/>
                    <a:pt x="1365963" y="37170"/>
                    <a:pt x="1362837" y="40519"/>
                  </a:cubicBezTo>
                  <a:cubicBezTo>
                    <a:pt x="1359712" y="43867"/>
                    <a:pt x="1355136" y="45542"/>
                    <a:pt x="1349108" y="45542"/>
                  </a:cubicBezTo>
                  <a:cubicBezTo>
                    <a:pt x="1343081" y="45542"/>
                    <a:pt x="1338532" y="43867"/>
                    <a:pt x="1335462" y="40519"/>
                  </a:cubicBezTo>
                  <a:cubicBezTo>
                    <a:pt x="1332393" y="37170"/>
                    <a:pt x="1330858" y="32984"/>
                    <a:pt x="1330858" y="27961"/>
                  </a:cubicBezTo>
                  <a:cubicBezTo>
                    <a:pt x="1330858" y="22938"/>
                    <a:pt x="1332393" y="18697"/>
                    <a:pt x="1335462" y="15237"/>
                  </a:cubicBezTo>
                  <a:cubicBezTo>
                    <a:pt x="1338532" y="11776"/>
                    <a:pt x="1343081" y="10046"/>
                    <a:pt x="1349108" y="10046"/>
                  </a:cubicBezTo>
                  <a:close/>
                  <a:moveTo>
                    <a:pt x="942305" y="10046"/>
                  </a:moveTo>
                  <a:cubicBezTo>
                    <a:pt x="966415" y="10046"/>
                    <a:pt x="985419" y="19060"/>
                    <a:pt x="999316" y="37086"/>
                  </a:cubicBezTo>
                  <a:cubicBezTo>
                    <a:pt x="1013212" y="55113"/>
                    <a:pt x="1020161" y="79698"/>
                    <a:pt x="1020161" y="110840"/>
                  </a:cubicBezTo>
                  <a:lnTo>
                    <a:pt x="1020161" y="119881"/>
                  </a:lnTo>
                  <a:cubicBezTo>
                    <a:pt x="1020161" y="167320"/>
                    <a:pt x="1010785" y="201950"/>
                    <a:pt x="992032" y="223772"/>
                  </a:cubicBezTo>
                  <a:cubicBezTo>
                    <a:pt x="973280" y="245594"/>
                    <a:pt x="944984" y="256784"/>
                    <a:pt x="907144" y="257342"/>
                  </a:cubicBezTo>
                  <a:lnTo>
                    <a:pt x="901117" y="257342"/>
                  </a:lnTo>
                  <a:lnTo>
                    <a:pt x="901117" y="231056"/>
                  </a:lnTo>
                  <a:lnTo>
                    <a:pt x="907647" y="231056"/>
                  </a:lnTo>
                  <a:cubicBezTo>
                    <a:pt x="933208" y="230611"/>
                    <a:pt x="952853" y="223956"/>
                    <a:pt x="966583" y="211089"/>
                  </a:cubicBezTo>
                  <a:cubicBezTo>
                    <a:pt x="980312" y="198223"/>
                    <a:pt x="987791" y="177866"/>
                    <a:pt x="989018" y="150019"/>
                  </a:cubicBezTo>
                  <a:cubicBezTo>
                    <a:pt x="982545" y="157721"/>
                    <a:pt x="974815" y="163916"/>
                    <a:pt x="965829" y="168604"/>
                  </a:cubicBezTo>
                  <a:cubicBezTo>
                    <a:pt x="956844" y="173292"/>
                    <a:pt x="946993" y="175636"/>
                    <a:pt x="936278" y="175636"/>
                  </a:cubicBezTo>
                  <a:cubicBezTo>
                    <a:pt x="922213" y="175636"/>
                    <a:pt x="909963" y="172176"/>
                    <a:pt x="899526" y="165255"/>
                  </a:cubicBezTo>
                  <a:cubicBezTo>
                    <a:pt x="889090" y="158335"/>
                    <a:pt x="881025" y="148596"/>
                    <a:pt x="875332" y="136038"/>
                  </a:cubicBezTo>
                  <a:cubicBezTo>
                    <a:pt x="869640" y="123481"/>
                    <a:pt x="866793" y="109612"/>
                    <a:pt x="866793" y="94431"/>
                  </a:cubicBezTo>
                  <a:cubicBezTo>
                    <a:pt x="866793" y="78135"/>
                    <a:pt x="869891" y="63457"/>
                    <a:pt x="876086" y="50397"/>
                  </a:cubicBezTo>
                  <a:cubicBezTo>
                    <a:pt x="882281" y="37338"/>
                    <a:pt x="891071" y="27347"/>
                    <a:pt x="902456" y="20427"/>
                  </a:cubicBezTo>
                  <a:cubicBezTo>
                    <a:pt x="913842" y="13506"/>
                    <a:pt x="927125" y="10046"/>
                    <a:pt x="942305" y="10046"/>
                  </a:cubicBezTo>
                  <a:close/>
                  <a:moveTo>
                    <a:pt x="1530771" y="0"/>
                  </a:moveTo>
                  <a:lnTo>
                    <a:pt x="1561746" y="0"/>
                  </a:lnTo>
                  <a:lnTo>
                    <a:pt x="1561746" y="257175"/>
                  </a:lnTo>
                  <a:lnTo>
                    <a:pt x="1533283" y="257175"/>
                  </a:lnTo>
                  <a:lnTo>
                    <a:pt x="1531776" y="237753"/>
                  </a:lnTo>
                  <a:cubicBezTo>
                    <a:pt x="1519386" y="252933"/>
                    <a:pt x="1502141" y="260524"/>
                    <a:pt x="1480040" y="260524"/>
                  </a:cubicBezTo>
                  <a:cubicBezTo>
                    <a:pt x="1459055" y="260524"/>
                    <a:pt x="1441949" y="251929"/>
                    <a:pt x="1428722" y="234739"/>
                  </a:cubicBezTo>
                  <a:cubicBezTo>
                    <a:pt x="1415495" y="217549"/>
                    <a:pt x="1408881" y="195114"/>
                    <a:pt x="1408881" y="167432"/>
                  </a:cubicBezTo>
                  <a:lnTo>
                    <a:pt x="1408881" y="165088"/>
                  </a:lnTo>
                  <a:cubicBezTo>
                    <a:pt x="1408881" y="137294"/>
                    <a:pt x="1415467" y="114942"/>
                    <a:pt x="1428638" y="98031"/>
                  </a:cubicBezTo>
                  <a:cubicBezTo>
                    <a:pt x="1441809" y="81121"/>
                    <a:pt x="1459055" y="72666"/>
                    <a:pt x="1480375" y="72666"/>
                  </a:cubicBezTo>
                  <a:cubicBezTo>
                    <a:pt x="1501583" y="72666"/>
                    <a:pt x="1518381" y="79921"/>
                    <a:pt x="1530771" y="94431"/>
                  </a:cubicBezTo>
                  <a:close/>
                  <a:moveTo>
                    <a:pt x="1247645" y="0"/>
                  </a:moveTo>
                  <a:lnTo>
                    <a:pt x="1278619" y="0"/>
                  </a:lnTo>
                  <a:lnTo>
                    <a:pt x="1278619" y="257175"/>
                  </a:lnTo>
                  <a:lnTo>
                    <a:pt x="1247645" y="2571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700">
                <a:solidFill>
                  <a:schemeClr val="bg1">
                    <a:lumMod val="75000"/>
                  </a:schemeClr>
                </a:solidFill>
                <a:latin typeface="#9Slide02 Noi dung dai" panose="02000000000000000000" pitchFamily="2" charset="0"/>
                <a:ea typeface="#9Slide02 Noi dung dai" panose="020000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465F73-4B27-4C0F-9B02-510C8E083EB6}"/>
                </a:ext>
              </a:extLst>
            </p:cNvPr>
            <p:cNvSpPr/>
            <p:nvPr/>
          </p:nvSpPr>
          <p:spPr>
            <a:xfrm>
              <a:off x="-2202100" y="-2224223"/>
              <a:ext cx="16596200" cy="11284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9Slide.vn">
            <a:extLst>
              <a:ext uri="{FF2B5EF4-FFF2-40B4-BE49-F238E27FC236}">
                <a16:creationId xmlns:a16="http://schemas.microsoft.com/office/drawing/2014/main" id="{0F30810D-0BA7-48B5-9100-E09C5C296021}"/>
              </a:ext>
            </a:extLst>
          </p:cNvPr>
          <p:cNvSpPr>
            <a:spLocks noSelect="1"/>
          </p:cNvSpPr>
          <p:nvPr userDrawn="1">
            <p:custDataLst>
              <p:tags r:id="rId8"/>
            </p:custDataLst>
          </p:nvPr>
        </p:nvSpPr>
        <p:spPr>
          <a:xfrm>
            <a:off x="6091428" y="-8915400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9Slide.vn">
            <a:extLst>
              <a:ext uri="{FF2B5EF4-FFF2-40B4-BE49-F238E27FC236}">
                <a16:creationId xmlns:a16="http://schemas.microsoft.com/office/drawing/2014/main" id="{5703AF2A-1D5F-4BD2-8904-9B6C863CB9B3}"/>
              </a:ext>
            </a:extLst>
          </p:cNvPr>
          <p:cNvSpPr>
            <a:spLocks noSelect="1"/>
          </p:cNvSpPr>
          <p:nvPr userDrawn="1">
            <p:custDataLst>
              <p:tags r:id="rId9"/>
            </p:custDataLst>
          </p:nvPr>
        </p:nvSpPr>
        <p:spPr>
          <a:xfrm>
            <a:off x="6091428" y="15764256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49" r:id="rId3"/>
    <p:sldLayoutId id="2147483657" r:id="rId4"/>
    <p:sldLayoutId id="214748365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file:///C:\Users\Admin\Documents\GitHub\eProject---group-5\index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t="33152" r="58648" b="33152"/>
          <a:stretch/>
        </p:blipFill>
        <p:spPr>
          <a:xfrm>
            <a:off x="4343400" y="1752600"/>
            <a:ext cx="3505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7951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Ý nghĩa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4CD18-C6EC-41BE-979F-8695F9EC73D0}"/>
              </a:ext>
            </a:extLst>
          </p:cNvPr>
          <p:cNvSpPr txBox="1"/>
          <p:nvPr/>
        </p:nvSpPr>
        <p:spPr>
          <a:xfrm>
            <a:off x="2510198" y="2199300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Làm việc trong một dự án thực tế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4E78CE-FB56-413F-8F08-5ED63BF0728D}"/>
              </a:ext>
            </a:extLst>
          </p:cNvPr>
          <p:cNvSpPr txBox="1"/>
          <p:nvPr/>
        </p:nvSpPr>
        <p:spPr>
          <a:xfrm>
            <a:off x="2510198" y="344220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Học cách làm việc theo kế hoạch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185507-A1B7-4741-82E3-F31A1034D967}"/>
              </a:ext>
            </a:extLst>
          </p:cNvPr>
          <p:cNvSpPr txBox="1"/>
          <p:nvPr/>
        </p:nvSpPr>
        <p:spPr>
          <a:xfrm>
            <a:off x="2510198" y="2839715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Tăng cường các kỹ năng và giá trị làm việc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C8B51-9F80-45AE-90CB-56E6FD26C1ED}"/>
              </a:ext>
            </a:extLst>
          </p:cNvPr>
          <p:cNvSpPr txBox="1"/>
          <p:nvPr/>
        </p:nvSpPr>
        <p:spPr>
          <a:xfrm>
            <a:off x="2510198" y="404262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Tối ưu những kiến thức đã học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59C3A7-FCEF-4BB2-BF0C-D529A30699F2}"/>
              </a:ext>
            </a:extLst>
          </p:cNvPr>
          <p:cNvSpPr txBox="1"/>
          <p:nvPr/>
        </p:nvSpPr>
        <p:spPr>
          <a:xfrm>
            <a:off x="15743251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Nhiệm vụ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202C97-141A-468C-8EE0-830FA2CDDCD4}"/>
              </a:ext>
            </a:extLst>
          </p:cNvPr>
          <p:cNvSpPr txBox="1"/>
          <p:nvPr/>
        </p:nvSpPr>
        <p:spPr>
          <a:xfrm>
            <a:off x="12878000" y="2172998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Một số yêu cầu cụ thể cho trang web: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EE6946-9C72-4860-A012-02C43D5E60F0}"/>
              </a:ext>
            </a:extLst>
          </p:cNvPr>
          <p:cNvSpPr txBox="1"/>
          <p:nvPr/>
        </p:nvSpPr>
        <p:spPr>
          <a:xfrm>
            <a:off x="12878000" y="2844780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Màu sắc, bố cục đẹp mắt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8226D9-017A-460D-918F-43F927E3FD08}"/>
              </a:ext>
            </a:extLst>
          </p:cNvPr>
          <p:cNvSpPr txBox="1"/>
          <p:nvPr/>
        </p:nvSpPr>
        <p:spPr>
          <a:xfrm>
            <a:off x="12878000" y="408768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về các khoá học đầy đủ, logic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4D54D3-FF0E-4096-AC8F-18DB314B54BC}"/>
              </a:ext>
            </a:extLst>
          </p:cNvPr>
          <p:cNvSpPr txBox="1"/>
          <p:nvPr/>
        </p:nvSpPr>
        <p:spPr>
          <a:xfrm>
            <a:off x="12878000" y="3485195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đội ngũ giáo viên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ED9204-A22C-4AB8-A199-ED5E823CD6EC}"/>
              </a:ext>
            </a:extLst>
          </p:cNvPr>
          <p:cNvSpPr txBox="1"/>
          <p:nvPr/>
        </p:nvSpPr>
        <p:spPr>
          <a:xfrm>
            <a:off x="12878000" y="468810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Hình thức liên hệ đa dạng</a:t>
            </a:r>
          </a:p>
        </p:txBody>
      </p:sp>
    </p:spTree>
    <p:extLst>
      <p:ext uri="{BB962C8B-B14F-4D97-AF65-F5344CB8AC3E}">
        <p14:creationId xmlns:p14="http://schemas.microsoft.com/office/powerpoint/2010/main" val="4192307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6" grpId="0"/>
      <p:bldP spid="47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3992633" y="721137"/>
            <a:ext cx="5181600" cy="524984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227660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5996854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39" y="7964915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9921814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9921814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9921814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</p:spTree>
    <p:extLst>
      <p:ext uri="{BB962C8B-B14F-4D97-AF65-F5344CB8AC3E}">
        <p14:creationId xmlns:p14="http://schemas.microsoft.com/office/powerpoint/2010/main" val="3925245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99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4189357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4189357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4189357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4189357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7384747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8019430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9046477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10073524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494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92A4C0-F244-4A90-AD89-78113BF769CE}"/>
              </a:ext>
            </a:extLst>
          </p:cNvPr>
          <p:cNvGrpSpPr/>
          <p:nvPr/>
        </p:nvGrpSpPr>
        <p:grpSpPr>
          <a:xfrm>
            <a:off x="2983481" y="7389985"/>
            <a:ext cx="9707753" cy="535916"/>
            <a:chOff x="2983481" y="4849190"/>
            <a:chExt cx="9707753" cy="53591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ED45CE-4F2D-40E7-B09E-62AC64AD5B63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c</a:t>
              </a: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B2446468-F4D2-46BB-BE23-BBB09B46D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8D95762-D932-4AF5-A763-392F9C605CB9}"/>
              </a:ext>
            </a:extLst>
          </p:cNvPr>
          <p:cNvGrpSpPr/>
          <p:nvPr/>
        </p:nvGrpSpPr>
        <p:grpSpPr>
          <a:xfrm>
            <a:off x="2983481" y="8051967"/>
            <a:ext cx="9707753" cy="535916"/>
            <a:chOff x="2983481" y="4849190"/>
            <a:chExt cx="9707753" cy="53591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DFAAB5-F806-4D80-A74C-AB86081ABA42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Hoàn thiện khả năng sử dụng HTML, JS, CSS</a:t>
              </a: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00F925CC-20ED-4200-80CF-58929AE89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0B1995-2FEB-43A1-9945-98BABA9EDF6E}"/>
              </a:ext>
            </a:extLst>
          </p:cNvPr>
          <p:cNvGrpSpPr/>
          <p:nvPr/>
        </p:nvGrpSpPr>
        <p:grpSpPr>
          <a:xfrm>
            <a:off x="3057400" y="2081845"/>
            <a:ext cx="9707753" cy="4278768"/>
            <a:chOff x="3057400" y="2081845"/>
            <a:chExt cx="9707753" cy="427876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những mô hình trang web khác nhau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46" name="Picture 2" descr="Bảo trì website là gì? 5 lý do mà doanh nghiệp cần thực hiện thường xuyên">
              <a:extLst>
                <a:ext uri="{FF2B5EF4-FFF2-40B4-BE49-F238E27FC236}">
                  <a16:creationId xmlns:a16="http://schemas.microsoft.com/office/drawing/2014/main" id="{E9834940-C168-48DF-9FB9-10EDE753D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616" y="2743827"/>
              <a:ext cx="6458546" cy="3616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EE6717C-6366-45D8-BD8B-5356B78B69C4}"/>
              </a:ext>
            </a:extLst>
          </p:cNvPr>
          <p:cNvGrpSpPr/>
          <p:nvPr/>
        </p:nvGrpSpPr>
        <p:grpSpPr>
          <a:xfrm>
            <a:off x="13352772" y="2081845"/>
            <a:ext cx="9707753" cy="4277419"/>
            <a:chOff x="3057400" y="2081845"/>
            <a:chExt cx="9707753" cy="427741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CB42F41-7A17-4C1C-B52D-22F9DD47CF29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139F735-DD8E-4EB4-8312-2BA6981C7E6A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về các chức năng trong một website</a:t>
                </a:r>
              </a:p>
            </p:txBody>
          </p:sp>
          <p:pic>
            <p:nvPicPr>
              <p:cNvPr id="80" name="Picture 2">
                <a:extLst>
                  <a:ext uri="{FF2B5EF4-FFF2-40B4-BE49-F238E27FC236}">
                    <a16:creationId xmlns:a16="http://schemas.microsoft.com/office/drawing/2014/main" id="{62FCD84A-8A5A-4853-AF74-3C73A4909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8" name="Picture 2" descr="Kiến thức - Sai làm doanh nghiệp hay mắc phải khi thiết kế website">
              <a:extLst>
                <a:ext uri="{FF2B5EF4-FFF2-40B4-BE49-F238E27FC236}">
                  <a16:creationId xmlns:a16="http://schemas.microsoft.com/office/drawing/2014/main" id="{B39BD7CB-258F-40E2-A886-33B8D5214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3" b="14432"/>
            <a:stretch/>
          </p:blipFill>
          <p:spPr bwMode="auto">
            <a:xfrm>
              <a:off x="3508564" y="2837645"/>
              <a:ext cx="6137275" cy="352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1518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A52D4E-E9D6-4085-B0B5-7E4EEEF507FC}"/>
              </a:ext>
            </a:extLst>
          </p:cNvPr>
          <p:cNvGrpSpPr/>
          <p:nvPr/>
        </p:nvGrpSpPr>
        <p:grpSpPr>
          <a:xfrm>
            <a:off x="3057400" y="2081845"/>
            <a:ext cx="9707753" cy="4277419"/>
            <a:chOff x="3057400" y="2081845"/>
            <a:chExt cx="9707753" cy="42774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về các chức năng trong một website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70" name="Picture 2" descr="Kiến thức - Sai làm doanh nghiệp hay mắc phải khi thiết kế website">
              <a:extLst>
                <a:ext uri="{FF2B5EF4-FFF2-40B4-BE49-F238E27FC236}">
                  <a16:creationId xmlns:a16="http://schemas.microsoft.com/office/drawing/2014/main" id="{139CAFB2-D920-441C-8B65-CEBAA55C5B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3" b="14432"/>
            <a:stretch/>
          </p:blipFill>
          <p:spPr bwMode="auto">
            <a:xfrm>
              <a:off x="3508564" y="2837645"/>
              <a:ext cx="6137275" cy="352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378362-DB68-49CA-9DA3-F146E148B17D}"/>
              </a:ext>
            </a:extLst>
          </p:cNvPr>
          <p:cNvGrpSpPr/>
          <p:nvPr/>
        </p:nvGrpSpPr>
        <p:grpSpPr>
          <a:xfrm>
            <a:off x="3057400" y="8587883"/>
            <a:ext cx="9707753" cy="4278768"/>
            <a:chOff x="3057400" y="2081845"/>
            <a:chExt cx="9707753" cy="427876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2550C5-3919-4536-B705-EBB3B6386EEC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2D856D-5639-4AC6-A5DE-76D9B22401AB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những mô hình trang web khác nhau</a:t>
                </a:r>
              </a:p>
            </p:txBody>
          </p:sp>
          <p:pic>
            <p:nvPicPr>
              <p:cNvPr id="77" name="Picture 2">
                <a:extLst>
                  <a:ext uri="{FF2B5EF4-FFF2-40B4-BE49-F238E27FC236}">
                    <a16:creationId xmlns:a16="http://schemas.microsoft.com/office/drawing/2014/main" id="{EC1BB103-F481-431E-9263-A08A6DF84E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" name="Picture 2" descr="Bảo trì website là gì? 5 lý do mà doanh nghiệp cần thực hiện thường xuyên">
              <a:extLst>
                <a:ext uri="{FF2B5EF4-FFF2-40B4-BE49-F238E27FC236}">
                  <a16:creationId xmlns:a16="http://schemas.microsoft.com/office/drawing/2014/main" id="{BE4DD7F7-84F8-49AC-97E5-7DE167C06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616" y="2743827"/>
              <a:ext cx="6458546" cy="3616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6BDE967-950A-459C-A88A-667CD91B12AC}"/>
              </a:ext>
            </a:extLst>
          </p:cNvPr>
          <p:cNvGrpSpPr/>
          <p:nvPr/>
        </p:nvGrpSpPr>
        <p:grpSpPr>
          <a:xfrm>
            <a:off x="15326425" y="2081845"/>
            <a:ext cx="9707753" cy="4667488"/>
            <a:chOff x="3833874" y="2081845"/>
            <a:chExt cx="9707753" cy="466748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FE56877-DFAD-47A5-9FBA-4FCD0F316AFF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ABD2C1A-399C-423E-8699-386EF7CFECF2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Học được cách làm việc theo một nhóm</a:t>
                </a:r>
              </a:p>
            </p:txBody>
          </p:sp>
          <p:pic>
            <p:nvPicPr>
              <p:cNvPr id="82" name="Picture 2">
                <a:extLst>
                  <a:ext uri="{FF2B5EF4-FFF2-40B4-BE49-F238E27FC236}">
                    <a16:creationId xmlns:a16="http://schemas.microsoft.com/office/drawing/2014/main" id="{1A33FE16-8BE1-433B-93C3-CDD0DBB943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Picture 2" descr="Flat style modern teamwork, workforce staff infographic concept. Conceptual  web illustration of business people on cog wheels. Vector illustration |  Học viện Agile">
              <a:extLst>
                <a:ext uri="{FF2B5EF4-FFF2-40B4-BE49-F238E27FC236}">
                  <a16:creationId xmlns:a16="http://schemas.microsoft.com/office/drawing/2014/main" id="{0B2A4A42-7B3D-4D32-9A95-5C5034460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89" y="2685529"/>
              <a:ext cx="5418404" cy="406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1787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92A4C0-F244-4A90-AD89-78113BF769CE}"/>
              </a:ext>
            </a:extLst>
          </p:cNvPr>
          <p:cNvGrpSpPr/>
          <p:nvPr/>
        </p:nvGrpSpPr>
        <p:grpSpPr>
          <a:xfrm>
            <a:off x="2983481" y="7389985"/>
            <a:ext cx="9707753" cy="535916"/>
            <a:chOff x="2983481" y="4849190"/>
            <a:chExt cx="9707753" cy="53591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ED45CE-4F2D-40E7-B09E-62AC64AD5B63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c</a:t>
              </a: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B2446468-F4D2-46BB-BE23-BBB09B46D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8D95762-D932-4AF5-A763-392F9C605CB9}"/>
              </a:ext>
            </a:extLst>
          </p:cNvPr>
          <p:cNvGrpSpPr/>
          <p:nvPr/>
        </p:nvGrpSpPr>
        <p:grpSpPr>
          <a:xfrm>
            <a:off x="2983481" y="8051967"/>
            <a:ext cx="9707753" cy="535916"/>
            <a:chOff x="2983481" y="4849190"/>
            <a:chExt cx="9707753" cy="53591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DFAAB5-F806-4D80-A74C-AB86081ABA42}"/>
                </a:ext>
              </a:extLst>
            </p:cNvPr>
            <p:cNvSpPr txBox="1"/>
            <p:nvPr/>
          </p:nvSpPr>
          <p:spPr>
            <a:xfrm>
              <a:off x="3695232" y="4956204"/>
              <a:ext cx="89960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00B050"/>
                  </a:solidFill>
                  <a:latin typeface="#9Slide03 Oswald Bold" panose="00000800000000000000" pitchFamily="2" charset="0"/>
                </a:rPr>
                <a:t>Hoàn thiện khả năng sử dụng HTML, JS, CSS</a:t>
              </a: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00F925CC-20ED-4200-80CF-58929AE89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481" y="4849190"/>
              <a:ext cx="535916" cy="5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F9173-4FF4-45A7-BF92-D52D9A33A3AF}"/>
              </a:ext>
            </a:extLst>
          </p:cNvPr>
          <p:cNvGrpSpPr/>
          <p:nvPr/>
        </p:nvGrpSpPr>
        <p:grpSpPr>
          <a:xfrm>
            <a:off x="3833874" y="2081845"/>
            <a:ext cx="9707753" cy="4667488"/>
            <a:chOff x="3833874" y="2081845"/>
            <a:chExt cx="9707753" cy="46674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Học được cách làm việc theo một nhóm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94" name="Picture 2" descr="Flat style modern teamwork, workforce staff infographic concept. Conceptual  web illustration of business people on cog wheels. Vector illustration |  Học viện Agile">
              <a:extLst>
                <a:ext uri="{FF2B5EF4-FFF2-40B4-BE49-F238E27FC236}">
                  <a16:creationId xmlns:a16="http://schemas.microsoft.com/office/drawing/2014/main" id="{A4D73E27-193D-413C-AB7A-8647BF03F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89" y="2685529"/>
              <a:ext cx="5418404" cy="406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2F4508E-B6DD-4CC3-8644-AAE883C6CACB}"/>
              </a:ext>
            </a:extLst>
          </p:cNvPr>
          <p:cNvGrpSpPr/>
          <p:nvPr/>
        </p:nvGrpSpPr>
        <p:grpSpPr>
          <a:xfrm>
            <a:off x="3057400" y="7978718"/>
            <a:ext cx="9707753" cy="4277419"/>
            <a:chOff x="3057400" y="2081845"/>
            <a:chExt cx="9707753" cy="427741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BFDDBD-1828-402E-BC30-69B9FB4BB7C6}"/>
                </a:ext>
              </a:extLst>
            </p:cNvPr>
            <p:cNvGrpSpPr/>
            <p:nvPr/>
          </p:nvGrpSpPr>
          <p:grpSpPr>
            <a:xfrm>
              <a:off x="3057400" y="2081845"/>
              <a:ext cx="9707753" cy="535916"/>
              <a:chOff x="2983481" y="4849190"/>
              <a:chExt cx="9707753" cy="53591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F99EB11-3A75-4F01-9444-6A5E1B948524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Nghiên cứu về các chức năng trong một website</a:t>
                </a:r>
              </a:p>
            </p:txBody>
          </p:sp>
          <p:pic>
            <p:nvPicPr>
              <p:cNvPr id="77" name="Picture 2">
                <a:extLst>
                  <a:ext uri="{FF2B5EF4-FFF2-40B4-BE49-F238E27FC236}">
                    <a16:creationId xmlns:a16="http://schemas.microsoft.com/office/drawing/2014/main" id="{1146EF99-8F70-4719-AE24-0DE658DA24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" name="Picture 2" descr="Kiến thức - Sai làm doanh nghiệp hay mắc phải khi thiết kế website">
              <a:extLst>
                <a:ext uri="{FF2B5EF4-FFF2-40B4-BE49-F238E27FC236}">
                  <a16:creationId xmlns:a16="http://schemas.microsoft.com/office/drawing/2014/main" id="{DC191762-53EF-4430-942C-3847EF67A4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3" b="14432"/>
            <a:stretch/>
          </p:blipFill>
          <p:spPr bwMode="auto">
            <a:xfrm>
              <a:off x="3508564" y="2837645"/>
              <a:ext cx="6137275" cy="352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9CF7A77-A8D8-444E-A9DB-BA9D1242010D}"/>
              </a:ext>
            </a:extLst>
          </p:cNvPr>
          <p:cNvGrpSpPr/>
          <p:nvPr/>
        </p:nvGrpSpPr>
        <p:grpSpPr>
          <a:xfrm>
            <a:off x="13792200" y="2081845"/>
            <a:ext cx="9786665" cy="4385389"/>
            <a:chOff x="3754962" y="2081845"/>
            <a:chExt cx="9786665" cy="43853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407CDD5-96D5-42B3-8358-0BD56B22DC04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2F9A4A-0DBD-46C2-A3F3-C99AAC4536C8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Bước đầu sử dụng thành công các công cụ</a:t>
                </a:r>
              </a:p>
            </p:txBody>
          </p:sp>
          <p:pic>
            <p:nvPicPr>
              <p:cNvPr id="82" name="Picture 2">
                <a:extLst>
                  <a:ext uri="{FF2B5EF4-FFF2-40B4-BE49-F238E27FC236}">
                    <a16:creationId xmlns:a16="http://schemas.microsoft.com/office/drawing/2014/main" id="{40CAC532-DD8C-4B34-B59B-7801C50A07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Picture 6" descr="Cách tối ưu hóa file HTML, CSS, Javascript (với defer va async) chuẩn nhất  2020">
              <a:extLst>
                <a:ext uri="{FF2B5EF4-FFF2-40B4-BE49-F238E27FC236}">
                  <a16:creationId xmlns:a16="http://schemas.microsoft.com/office/drawing/2014/main" id="{8EA13D24-A65A-407C-B46E-E33B0B08A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62" y="2907754"/>
              <a:ext cx="6341116" cy="355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3394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Kết quả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9F049-2C74-4447-873B-53E273D24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94439"/>
            <a:ext cx="761816" cy="7618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490D29E-F8D3-49A4-9989-757DF54FA339}"/>
              </a:ext>
            </a:extLst>
          </p:cNvPr>
          <p:cNvSpPr txBox="1"/>
          <p:nvPr/>
        </p:nvSpPr>
        <p:spPr>
          <a:xfrm>
            <a:off x="15255658" y="2286529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84 MB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094DB-6A15-4F77-9AF8-07CF2D3DE3CE}"/>
              </a:ext>
            </a:extLst>
          </p:cNvPr>
          <p:cNvSpPr txBox="1"/>
          <p:nvPr/>
        </p:nvSpPr>
        <p:spPr>
          <a:xfrm>
            <a:off x="15255658" y="2745713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48 file HTML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E8B84A-6922-43D4-A47C-C8A65BFEDBA0}"/>
              </a:ext>
            </a:extLst>
          </p:cNvPr>
          <p:cNvSpPr txBox="1"/>
          <p:nvPr/>
        </p:nvSpPr>
        <p:spPr>
          <a:xfrm>
            <a:off x="15255658" y="371977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Tài liệu ảnh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DD755-CC1D-46F9-83DA-8785E649B154}"/>
              </a:ext>
            </a:extLst>
          </p:cNvPr>
          <p:cNvSpPr txBox="1"/>
          <p:nvPr/>
        </p:nvSpPr>
        <p:spPr>
          <a:xfrm>
            <a:off x="15255658" y="322358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#9Slide03 Oswald Bold" panose="00000800000000000000" pitchFamily="2" charset="0"/>
              </a:rPr>
              <a:t>File CSS, JavaScript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3E89A3-CE25-445B-8BC0-AB4F8203130B}"/>
              </a:ext>
            </a:extLst>
          </p:cNvPr>
          <p:cNvGrpSpPr/>
          <p:nvPr/>
        </p:nvGrpSpPr>
        <p:grpSpPr>
          <a:xfrm>
            <a:off x="18451048" y="2229754"/>
            <a:ext cx="1011825" cy="1804513"/>
            <a:chOff x="2556751" y="2907513"/>
            <a:chExt cx="1011825" cy="1804513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43EED0ED-B0DF-454D-ACC3-D971864D67E6}"/>
                </a:ext>
              </a:extLst>
            </p:cNvPr>
            <p:cNvSpPr/>
            <p:nvPr/>
          </p:nvSpPr>
          <p:spPr>
            <a:xfrm>
              <a:off x="2789423" y="3122957"/>
              <a:ext cx="498729" cy="1105667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3CB4D0-83DC-4B64-A616-BB0F1E21D7D3}"/>
                </a:ext>
              </a:extLst>
            </p:cNvPr>
            <p:cNvSpPr txBox="1"/>
            <p:nvPr/>
          </p:nvSpPr>
          <p:spPr>
            <a:xfrm>
              <a:off x="2556751" y="4342694"/>
              <a:ext cx="9640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HTML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D7C32-D608-4607-BDCF-7C3833888160}"/>
                </a:ext>
              </a:extLst>
            </p:cNvPr>
            <p:cNvSpPr txBox="1"/>
            <p:nvPr/>
          </p:nvSpPr>
          <p:spPr>
            <a:xfrm>
              <a:off x="2582878" y="2907513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56,4%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1F14FB-F4D6-4D2B-8B54-327E4134AF01}"/>
              </a:ext>
            </a:extLst>
          </p:cNvPr>
          <p:cNvGrpSpPr/>
          <p:nvPr/>
        </p:nvGrpSpPr>
        <p:grpSpPr>
          <a:xfrm>
            <a:off x="19085731" y="2837645"/>
            <a:ext cx="1404189" cy="1196622"/>
            <a:chOff x="2329547" y="3515404"/>
            <a:chExt cx="1404189" cy="119662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39E7A346-AD44-4188-9286-479ED0138D0A}"/>
                </a:ext>
              </a:extLst>
            </p:cNvPr>
            <p:cNvSpPr/>
            <p:nvPr/>
          </p:nvSpPr>
          <p:spPr>
            <a:xfrm>
              <a:off x="2789423" y="3730848"/>
              <a:ext cx="498729" cy="497776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67CA01-75DA-4704-82E3-C36192A86FD0}"/>
                </a:ext>
              </a:extLst>
            </p:cNvPr>
            <p:cNvSpPr txBox="1"/>
            <p:nvPr/>
          </p:nvSpPr>
          <p:spPr>
            <a:xfrm>
              <a:off x="2329547" y="4342694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JS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333B-727F-4C7B-90BC-CDDE32CBA5F6}"/>
                </a:ext>
              </a:extLst>
            </p:cNvPr>
            <p:cNvSpPr txBox="1"/>
            <p:nvPr/>
          </p:nvSpPr>
          <p:spPr>
            <a:xfrm>
              <a:off x="2582878" y="3515404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20,6%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7A912B-3F50-422B-B5CC-D52FD81CB4CD}"/>
              </a:ext>
            </a:extLst>
          </p:cNvPr>
          <p:cNvGrpSpPr/>
          <p:nvPr/>
        </p:nvGrpSpPr>
        <p:grpSpPr>
          <a:xfrm>
            <a:off x="20112778" y="2927182"/>
            <a:ext cx="1404189" cy="1116151"/>
            <a:chOff x="2329547" y="3604941"/>
            <a:chExt cx="1404189" cy="1116151"/>
          </a:xfrm>
        </p:grpSpPr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5D659CA7-D9AF-44F5-8B54-B322D337820F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EAA2DF-7AA1-4725-BA20-6A89DC4A1AD6}"/>
                </a:ext>
              </a:extLst>
            </p:cNvPr>
            <p:cNvSpPr txBox="1"/>
            <p:nvPr/>
          </p:nvSpPr>
          <p:spPr>
            <a:xfrm>
              <a:off x="2329547" y="4351760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CSS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59A0FC-B462-4E0A-AA4A-4D25C4A7E71F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15%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10C583-E6D8-4AAE-B2B9-A875FBF9BDDA}"/>
              </a:ext>
            </a:extLst>
          </p:cNvPr>
          <p:cNvGrpSpPr/>
          <p:nvPr/>
        </p:nvGrpSpPr>
        <p:grpSpPr>
          <a:xfrm>
            <a:off x="21139825" y="2927182"/>
            <a:ext cx="1404189" cy="1116242"/>
            <a:chOff x="2344061" y="3604941"/>
            <a:chExt cx="1404189" cy="1116242"/>
          </a:xfrm>
        </p:grpSpPr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04A111AE-F58B-437E-89A2-5F5CB318D8EA}"/>
                </a:ext>
              </a:extLst>
            </p:cNvPr>
            <p:cNvSpPr/>
            <p:nvPr/>
          </p:nvSpPr>
          <p:spPr>
            <a:xfrm>
              <a:off x="2789423" y="3821632"/>
              <a:ext cx="498729" cy="406991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47CA89-5928-4949-8A0B-37A461BDA73B}"/>
                </a:ext>
              </a:extLst>
            </p:cNvPr>
            <p:cNvSpPr txBox="1"/>
            <p:nvPr/>
          </p:nvSpPr>
          <p:spPr>
            <a:xfrm>
              <a:off x="2344061" y="4351851"/>
              <a:ext cx="140418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9261AA"/>
                  </a:solidFill>
                  <a:latin typeface="#9Slide03 Oswald Bold" panose="00000800000000000000" pitchFamily="2" charset="0"/>
                </a:rPr>
                <a:t>Khác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8185E4-EE74-4179-ABE0-106100063338}"/>
                </a:ext>
              </a:extLst>
            </p:cNvPr>
            <p:cNvSpPr txBox="1"/>
            <p:nvPr/>
          </p:nvSpPr>
          <p:spPr>
            <a:xfrm>
              <a:off x="2582878" y="3604941"/>
              <a:ext cx="9856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8%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D56478-215C-43D2-B9C2-EC6E5C4126B5}"/>
              </a:ext>
            </a:extLst>
          </p:cNvPr>
          <p:cNvGrpSpPr/>
          <p:nvPr/>
        </p:nvGrpSpPr>
        <p:grpSpPr>
          <a:xfrm>
            <a:off x="3754962" y="2081845"/>
            <a:ext cx="9786665" cy="4385389"/>
            <a:chOff x="3754962" y="2081845"/>
            <a:chExt cx="9786665" cy="438538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D1CFA2C-C55E-4A48-8BDD-3D01C1A7B265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F64348F-5423-4C4C-A957-B6000738792D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Bước đầu sử dụng thành công các công cụ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52C25ED-CC0A-43C9-9FCE-051EE99CB3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222" name="Picture 6" descr="Cách tối ưu hóa file HTML, CSS, Javascript (với defer va async) chuẩn nhất  2020">
              <a:extLst>
                <a:ext uri="{FF2B5EF4-FFF2-40B4-BE49-F238E27FC236}">
                  <a16:creationId xmlns:a16="http://schemas.microsoft.com/office/drawing/2014/main" id="{A4CB62E3-99A9-4301-913A-71548E115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962" y="2907754"/>
              <a:ext cx="6341116" cy="355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8F2F8AA-26AF-43BB-83CB-0D179354B45E}"/>
              </a:ext>
            </a:extLst>
          </p:cNvPr>
          <p:cNvGrpSpPr/>
          <p:nvPr/>
        </p:nvGrpSpPr>
        <p:grpSpPr>
          <a:xfrm>
            <a:off x="3833874" y="7762279"/>
            <a:ext cx="9707753" cy="4667488"/>
            <a:chOff x="3833874" y="2081845"/>
            <a:chExt cx="9707753" cy="466748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289F01D-E3F0-41F4-BF85-278393DC7DFD}"/>
                </a:ext>
              </a:extLst>
            </p:cNvPr>
            <p:cNvGrpSpPr/>
            <p:nvPr/>
          </p:nvGrpSpPr>
          <p:grpSpPr>
            <a:xfrm>
              <a:off x="3833874" y="2081845"/>
              <a:ext cx="9707753" cy="535916"/>
              <a:chOff x="2983481" y="4849190"/>
              <a:chExt cx="9707753" cy="535916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2B1DE46-DB0D-4AC7-AED6-6301B4E27985}"/>
                  </a:ext>
                </a:extLst>
              </p:cNvPr>
              <p:cNvSpPr txBox="1"/>
              <p:nvPr/>
            </p:nvSpPr>
            <p:spPr>
              <a:xfrm>
                <a:off x="3695232" y="4956204"/>
                <a:ext cx="89960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>
                    <a:solidFill>
                      <a:srgbClr val="00B050"/>
                    </a:solidFill>
                    <a:latin typeface="#9Slide03 Oswald Bold" panose="00000800000000000000" pitchFamily="2" charset="0"/>
                  </a:rPr>
                  <a:t>Học được cách làm việc theo một nhóm</a:t>
                </a:r>
              </a:p>
            </p:txBody>
          </p:sp>
          <p:pic>
            <p:nvPicPr>
              <p:cNvPr id="77" name="Picture 2">
                <a:extLst>
                  <a:ext uri="{FF2B5EF4-FFF2-40B4-BE49-F238E27FC236}">
                    <a16:creationId xmlns:a16="http://schemas.microsoft.com/office/drawing/2014/main" id="{EA930B86-EC8B-4472-9BA0-2F8FDF09EA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81" y="4849190"/>
                <a:ext cx="535916" cy="53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" name="Picture 2" descr="Flat style modern teamwork, workforce staff infographic concept. Conceptual  web illustration of business people on cog wheels. Vector illustration |  Học viện Agile">
              <a:extLst>
                <a:ext uri="{FF2B5EF4-FFF2-40B4-BE49-F238E27FC236}">
                  <a16:creationId xmlns:a16="http://schemas.microsoft.com/office/drawing/2014/main" id="{6C0C144D-E5BB-47D6-B32A-AB7CD8D15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089" y="2685529"/>
              <a:ext cx="5418404" cy="406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7185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451053" y="-304862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0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80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US" sz="3600">
                <a:solidFill>
                  <a:schemeClr val="bg1"/>
                </a:solidFill>
                <a:latin typeface="#9Slide03 Oswald Bold" panose="000008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ED2CAB-E09B-4399-971B-CFFB39DF9D50}"/>
              </a:ext>
            </a:extLst>
          </p:cNvPr>
          <p:cNvSpPr txBox="1"/>
          <p:nvPr/>
        </p:nvSpPr>
        <p:spPr>
          <a:xfrm>
            <a:off x="4914525" y="1108355"/>
            <a:ext cx="34384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rgbClr val="0A2351"/>
                </a:solidFill>
                <a:latin typeface="#9Slide03 Oswald Bold" panose="00000800000000000000" pitchFamily="2" charset="0"/>
              </a:rPr>
              <a:t>Xin chân thành cảm ơn!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6AE205-7D91-4117-8B1C-B47ECF70EF70}"/>
              </a:ext>
            </a:extLst>
          </p:cNvPr>
          <p:cNvGrpSpPr/>
          <p:nvPr/>
        </p:nvGrpSpPr>
        <p:grpSpPr>
          <a:xfrm>
            <a:off x="2881671" y="1972777"/>
            <a:ext cx="1897955" cy="2156194"/>
            <a:chOff x="5852967" y="1972777"/>
            <a:chExt cx="1897955" cy="215619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AA4D37-D7B5-4D17-931F-ABA359DC1A82}"/>
                </a:ext>
              </a:extLst>
            </p:cNvPr>
            <p:cNvSpPr txBox="1"/>
            <p:nvPr/>
          </p:nvSpPr>
          <p:spPr>
            <a:xfrm>
              <a:off x="5852967" y="3821194"/>
              <a:ext cx="18979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Mr. Quang Nguyen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603C653-7DC4-4B68-A00B-F075B53D39BB}"/>
                </a:ext>
              </a:extLst>
            </p:cNvPr>
            <p:cNvSpPr/>
            <p:nvPr/>
          </p:nvSpPr>
          <p:spPr>
            <a:xfrm>
              <a:off x="5891461" y="1972777"/>
              <a:ext cx="1692099" cy="1692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145598-C9A1-4512-8AA5-CB56AFD4ACDC}"/>
              </a:ext>
            </a:extLst>
          </p:cNvPr>
          <p:cNvGrpSpPr/>
          <p:nvPr/>
        </p:nvGrpSpPr>
        <p:grpSpPr>
          <a:xfrm>
            <a:off x="5852967" y="4495800"/>
            <a:ext cx="1835439" cy="2079061"/>
            <a:chOff x="5891461" y="4477932"/>
            <a:chExt cx="1835439" cy="2079061"/>
          </a:xfrm>
        </p:grpSpPr>
        <p:pic>
          <p:nvPicPr>
            <p:cNvPr id="2050" name="Picture 2" descr="FPT Aptech - Hệ thống đào tạo Lập Trình Viên Quốc Tế - Quận Nam Từ Liêm - Hà  Nội | Lazi.vn - Cộng đồng Tri thức &amp;amp; Giáo dục">
              <a:extLst>
                <a:ext uri="{FF2B5EF4-FFF2-40B4-BE49-F238E27FC236}">
                  <a16:creationId xmlns:a16="http://schemas.microsoft.com/office/drawing/2014/main" id="{14837DBB-A106-45B7-B1C7-B0A164D9E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331" y="4889285"/>
              <a:ext cx="1667710" cy="1667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228C0F-B2BC-419F-8094-C62D6B61CAD2}"/>
                </a:ext>
              </a:extLst>
            </p:cNvPr>
            <p:cNvSpPr txBox="1"/>
            <p:nvPr/>
          </p:nvSpPr>
          <p:spPr>
            <a:xfrm>
              <a:off x="5891461" y="4477932"/>
              <a:ext cx="18354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FPT Aptech Hanoi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D0D4F-366E-4BBD-93AB-777A5F909F2E}"/>
              </a:ext>
            </a:extLst>
          </p:cNvPr>
          <p:cNvGrpSpPr/>
          <p:nvPr/>
        </p:nvGrpSpPr>
        <p:grpSpPr>
          <a:xfrm>
            <a:off x="8826322" y="1985476"/>
            <a:ext cx="1720169" cy="2143495"/>
            <a:chOff x="8826322" y="1985476"/>
            <a:chExt cx="1720169" cy="21434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A3BE4B-982A-41AA-9840-06646D21E8BD}"/>
                </a:ext>
              </a:extLst>
            </p:cNvPr>
            <p:cNvSpPr txBox="1"/>
            <p:nvPr/>
          </p:nvSpPr>
          <p:spPr>
            <a:xfrm>
              <a:off x="8871352" y="3821194"/>
              <a:ext cx="16751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Miss Hanh Hong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6308EC-666F-4235-99C4-9BA0A2B24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6322" y="1985476"/>
              <a:ext cx="1692100" cy="16921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04EE2-0407-473F-8809-220602EE4893}"/>
              </a:ext>
            </a:extLst>
          </p:cNvPr>
          <p:cNvGrpSpPr/>
          <p:nvPr/>
        </p:nvGrpSpPr>
        <p:grpSpPr>
          <a:xfrm>
            <a:off x="5894241" y="1995258"/>
            <a:ext cx="1734449" cy="2143496"/>
            <a:chOff x="2969300" y="1985476"/>
            <a:chExt cx="1734449" cy="21434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C5CBAD-E20D-4157-B323-4AC09C6337BF}"/>
                </a:ext>
              </a:extLst>
            </p:cNvPr>
            <p:cNvSpPr txBox="1"/>
            <p:nvPr/>
          </p:nvSpPr>
          <p:spPr>
            <a:xfrm>
              <a:off x="2969300" y="3821195"/>
              <a:ext cx="173444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Mr. Tuan Nguyen</a:t>
              </a:r>
            </a:p>
          </p:txBody>
        </p:sp>
        <p:pic>
          <p:nvPicPr>
            <p:cNvPr id="2052" name="Picture 4" descr="Có thể là hình ảnh về ‎1 người và ‎văn bản cho biết '‎Aptech COMPUTER CM po EDUCATION ۔ Allaw Education FPT PUC FRANCHISE VIETNAM 1999 LIVE HƯỚNG NGHIỆP NGÀNH CNTT CÙNG CHUYÊN GIA FPT Mr. Nguyễn Tuân Giám đốc Đào tạo FPT Aptech‎'‎‎">
              <a:extLst>
                <a:ext uri="{FF2B5EF4-FFF2-40B4-BE49-F238E27FC236}">
                  <a16:creationId xmlns:a16="http://schemas.microsoft.com/office/drawing/2014/main" id="{5E1AB76B-E98C-47AB-B393-A093C2D426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0" t="39603" r="8130" b="13423"/>
            <a:stretch/>
          </p:blipFill>
          <p:spPr bwMode="auto">
            <a:xfrm>
              <a:off x="2982240" y="1985476"/>
              <a:ext cx="1683999" cy="167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0208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51"/>
                            </p:stCondLst>
                            <p:childTnLst>
                              <p:par>
                                <p:cTn id="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1"/>
                            </p:stCondLst>
                            <p:childTnLst>
                              <p:par>
                                <p:cTn id="2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74BDF90-0348-4941-9A13-998BDB124EC7}"/>
              </a:ext>
            </a:extLst>
          </p:cNvPr>
          <p:cNvGrpSpPr/>
          <p:nvPr/>
        </p:nvGrpSpPr>
        <p:grpSpPr>
          <a:xfrm>
            <a:off x="1489617" y="2024742"/>
            <a:ext cx="9212765" cy="2395567"/>
            <a:chOff x="2141034" y="1981200"/>
            <a:chExt cx="9212765" cy="2395567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1DEF44B-585F-42A6-B023-6FA66E3FF872}"/>
                </a:ext>
              </a:extLst>
            </p:cNvPr>
            <p:cNvSpPr/>
            <p:nvPr/>
          </p:nvSpPr>
          <p:spPr>
            <a:xfrm flipH="1">
              <a:off x="2141034" y="1981200"/>
              <a:ext cx="9212765" cy="2395567"/>
            </a:xfrm>
            <a:prstGeom prst="parallelogram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D1009446-BA6B-42EB-8544-BDB0D2C92A91}"/>
                </a:ext>
              </a:extLst>
            </p:cNvPr>
            <p:cNvSpPr/>
            <p:nvPr/>
          </p:nvSpPr>
          <p:spPr>
            <a:xfrm>
              <a:off x="2330139" y="3827997"/>
              <a:ext cx="427299" cy="427299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t="30302" r="651" b="30302"/>
          <a:stretch/>
        </p:blipFill>
        <p:spPr>
          <a:xfrm>
            <a:off x="8914190" y="28288"/>
            <a:ext cx="3074411" cy="1227124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651790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-5676537" y="0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80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US" sz="3600">
                <a:solidFill>
                  <a:schemeClr val="bg1"/>
                </a:solidFill>
                <a:latin typeface="#9Slide03 Oswald Bold" panose="000008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ED2CAB-E09B-4399-971B-CFFB39DF9D50}"/>
              </a:ext>
            </a:extLst>
          </p:cNvPr>
          <p:cNvSpPr txBox="1"/>
          <p:nvPr/>
        </p:nvSpPr>
        <p:spPr>
          <a:xfrm>
            <a:off x="4914525" y="7467600"/>
            <a:ext cx="34384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rgbClr val="9261AA"/>
                </a:solidFill>
                <a:latin typeface="#9Slide03 Oswald Bold" panose="00000800000000000000" pitchFamily="2" charset="0"/>
              </a:rPr>
              <a:t>Xin chân thành cảm ơn!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C5CBAD-E20D-4157-B323-4AC09C6337BF}"/>
              </a:ext>
            </a:extLst>
          </p:cNvPr>
          <p:cNvSpPr txBox="1"/>
          <p:nvPr/>
        </p:nvSpPr>
        <p:spPr>
          <a:xfrm>
            <a:off x="2969300" y="10180440"/>
            <a:ext cx="17344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A2351"/>
                </a:solidFill>
                <a:latin typeface="#9Slide03 Oswald Bold" panose="00000800000000000000" pitchFamily="2" charset="0"/>
              </a:rPr>
              <a:t>Mr. Tuan Nguyen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A3BE4B-982A-41AA-9840-06646D21E8BD}"/>
              </a:ext>
            </a:extLst>
          </p:cNvPr>
          <p:cNvSpPr txBox="1"/>
          <p:nvPr/>
        </p:nvSpPr>
        <p:spPr>
          <a:xfrm>
            <a:off x="8871352" y="10180439"/>
            <a:ext cx="16751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A2351"/>
                </a:solidFill>
                <a:latin typeface="#9Slide03 Oswald Bold" panose="00000800000000000000" pitchFamily="2" charset="0"/>
              </a:rPr>
              <a:t>Miss Hanh Hong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AA4D37-D7B5-4D17-931F-ABA359DC1A82}"/>
              </a:ext>
            </a:extLst>
          </p:cNvPr>
          <p:cNvSpPr txBox="1"/>
          <p:nvPr/>
        </p:nvSpPr>
        <p:spPr>
          <a:xfrm>
            <a:off x="5852967" y="10180439"/>
            <a:ext cx="18979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A2351"/>
                </a:solidFill>
                <a:latin typeface="#9Slide03 Oswald Bold" panose="00000800000000000000" pitchFamily="2" charset="0"/>
              </a:rPr>
              <a:t>Mr. Quang Nguyen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2FB633-E827-4E12-8C81-D03B9904BE46}"/>
              </a:ext>
            </a:extLst>
          </p:cNvPr>
          <p:cNvSpPr/>
          <p:nvPr/>
        </p:nvSpPr>
        <p:spPr>
          <a:xfrm>
            <a:off x="2969300" y="8332022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3C653-7DC4-4B68-A00B-F075B53D39BB}"/>
              </a:ext>
            </a:extLst>
          </p:cNvPr>
          <p:cNvSpPr/>
          <p:nvPr/>
        </p:nvSpPr>
        <p:spPr>
          <a:xfrm>
            <a:off x="5891461" y="8332022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145598-C9A1-4512-8AA5-CB56AFD4ACDC}"/>
              </a:ext>
            </a:extLst>
          </p:cNvPr>
          <p:cNvGrpSpPr/>
          <p:nvPr/>
        </p:nvGrpSpPr>
        <p:grpSpPr>
          <a:xfrm>
            <a:off x="5852967" y="10855045"/>
            <a:ext cx="1835439" cy="2079061"/>
            <a:chOff x="5891461" y="4477932"/>
            <a:chExt cx="1835439" cy="2079061"/>
          </a:xfrm>
        </p:grpSpPr>
        <p:pic>
          <p:nvPicPr>
            <p:cNvPr id="2050" name="Picture 2" descr="FPT Aptech - Hệ thống đào tạo Lập Trình Viên Quốc Tế - Quận Nam Từ Liêm - Hà  Nội | Lazi.vn - Cộng đồng Tri thức &amp;amp; Giáo dục">
              <a:extLst>
                <a:ext uri="{FF2B5EF4-FFF2-40B4-BE49-F238E27FC236}">
                  <a16:creationId xmlns:a16="http://schemas.microsoft.com/office/drawing/2014/main" id="{14837DBB-A106-45B7-B1C7-B0A164D9E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331" y="4889285"/>
              <a:ext cx="1667710" cy="1667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228C0F-B2BC-419F-8094-C62D6B61CAD2}"/>
                </a:ext>
              </a:extLst>
            </p:cNvPr>
            <p:cNvSpPr txBox="1"/>
            <p:nvPr/>
          </p:nvSpPr>
          <p:spPr>
            <a:xfrm>
              <a:off x="5891461" y="4477932"/>
              <a:ext cx="183543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FPT Aptech Hanoi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16308EC-666F-4235-99C4-9BA0A2B24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322" y="8344721"/>
            <a:ext cx="1692100" cy="1692100"/>
          </a:xfrm>
          <a:prstGeom prst="rect">
            <a:avLst/>
          </a:prstGeom>
        </p:spPr>
      </p:pic>
      <p:pic>
        <p:nvPicPr>
          <p:cNvPr id="2052" name="Picture 4" descr="Có thể là hình ảnh về ‎1 người và ‎văn bản cho biết '‎Aptech COMPUTER CM po EDUCATION ۔ Allaw Education FPT PUC FRANCHISE VIETNAM 1999 LIVE HƯỚNG NGHIỆP NGÀNH CNTT CÙNG CHUYÊN GIA FPT Mr. Nguyễn Tuân Giám đốc Đào tạo FPT Aptech‎'‎‎">
            <a:extLst>
              <a:ext uri="{FF2B5EF4-FFF2-40B4-BE49-F238E27FC236}">
                <a16:creationId xmlns:a16="http://schemas.microsoft.com/office/drawing/2014/main" id="{5E1AB76B-E98C-47AB-B393-A093C2D42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t="39603" r="8130" b="13423"/>
          <a:stretch/>
        </p:blipFill>
        <p:spPr bwMode="auto">
          <a:xfrm>
            <a:off x="2982240" y="8344721"/>
            <a:ext cx="1683999" cy="16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77005-540D-4DB6-AFDC-BCAAAF675E74}"/>
              </a:ext>
            </a:extLst>
          </p:cNvPr>
          <p:cNvSpPr txBox="1"/>
          <p:nvPr/>
        </p:nvSpPr>
        <p:spPr>
          <a:xfrm>
            <a:off x="5351913" y="2478956"/>
            <a:ext cx="75011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800">
                <a:solidFill>
                  <a:srgbClr val="9261AA"/>
                </a:solidFill>
                <a:latin typeface="#9Slide03 IcielNovecento sans E" panose="00000900000000000000" pitchFamily="2" charset="0"/>
                <a:ea typeface="#9Slide03 Roboto Black" panose="02000000000000000000" pitchFamily="2" charset="0"/>
              </a:rPr>
              <a:t>FOR LISTENING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61D75D-BBC4-41AA-9FD6-16FBFFAC71AD}"/>
              </a:ext>
            </a:extLst>
          </p:cNvPr>
          <p:cNvSpPr txBox="1"/>
          <p:nvPr/>
        </p:nvSpPr>
        <p:spPr>
          <a:xfrm>
            <a:off x="5291420" y="3112411"/>
            <a:ext cx="750113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5400">
                <a:solidFill>
                  <a:srgbClr val="FFB90B"/>
                </a:solidFill>
                <a:latin typeface="#9Slide03 Bebas Neue Bold" panose="020B0606020202050201" pitchFamily="34" charset="0"/>
                <a:ea typeface="#9Slide03 Roboto Black" panose="02000000000000000000" pitchFamily="2" charset="0"/>
              </a:rPr>
              <a:t>TO OUR 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FFFAFC-EA95-4AD2-8F24-1E6C8E74B454}"/>
              </a:ext>
            </a:extLst>
          </p:cNvPr>
          <p:cNvSpPr txBox="1"/>
          <p:nvPr/>
        </p:nvSpPr>
        <p:spPr>
          <a:xfrm>
            <a:off x="2274775" y="2376972"/>
            <a:ext cx="248041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400">
                <a:solidFill>
                  <a:srgbClr val="002060"/>
                </a:solidFill>
                <a:latin typeface="#9Slide07 IcielStormtrooper" panose="020B0500000000000000" pitchFamily="34" charset="0"/>
                <a:ea typeface="#9Slide03 Roboto Black" panose="02000000000000000000" pitchFamily="2" charset="0"/>
              </a:rPr>
              <a:t>THANK </a:t>
            </a:r>
          </a:p>
          <a:p>
            <a:pPr algn="r"/>
            <a:r>
              <a:rPr lang="en-US" sz="5400">
                <a:solidFill>
                  <a:srgbClr val="002060"/>
                </a:solidFill>
                <a:latin typeface="#9Slide07 IcielStormtrooper" panose="020B0500000000000000" pitchFamily="34" charset="0"/>
                <a:ea typeface="#9Slide03 Roboto Black" panose="02000000000000000000" pitchFamily="2" charset="0"/>
              </a:rPr>
              <a:t>YOU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5888362A-A2AE-4F8A-B019-36F430DE305B}"/>
              </a:ext>
            </a:extLst>
          </p:cNvPr>
          <p:cNvSpPr/>
          <p:nvPr/>
        </p:nvSpPr>
        <p:spPr>
          <a:xfrm>
            <a:off x="4965969" y="2376971"/>
            <a:ext cx="114675" cy="1661993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022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9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3914924" y="1219200"/>
            <a:ext cx="436215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0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4390943" y="-685800"/>
            <a:ext cx="3410114" cy="3455024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6961415" y="0"/>
            <a:ext cx="5181600" cy="6891528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10E4E-2DA3-4BC0-A7F7-172C3C39C939}"/>
              </a:ext>
            </a:extLst>
          </p:cNvPr>
          <p:cNvSpPr txBox="1"/>
          <p:nvPr/>
        </p:nvSpPr>
        <p:spPr>
          <a:xfrm>
            <a:off x="1981200" y="2209800"/>
            <a:ext cx="82296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5A2B4-F150-46FF-9EFE-F57A543B9BDD}"/>
              </a:ext>
            </a:extLst>
          </p:cNvPr>
          <p:cNvSpPr txBox="1"/>
          <p:nvPr/>
        </p:nvSpPr>
        <p:spPr>
          <a:xfrm>
            <a:off x="1981200" y="3200400"/>
            <a:ext cx="82296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22A36-0EF5-46C9-984E-D00703EDFAF9}"/>
              </a:ext>
            </a:extLst>
          </p:cNvPr>
          <p:cNvSpPr txBox="1"/>
          <p:nvPr/>
        </p:nvSpPr>
        <p:spPr>
          <a:xfrm>
            <a:off x="3124200" y="4233973"/>
            <a:ext cx="5943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FFBD59"/>
                </a:solidFill>
                <a:latin typeface="#9Slide03 Oswald Bold" panose="00000800000000000000" pitchFamily="2" charset="0"/>
              </a:rPr>
              <a:t>Instructor: Mr. Quang Nguyen Van</a:t>
            </a:r>
          </a:p>
        </p:txBody>
      </p:sp>
    </p:spTree>
    <p:extLst>
      <p:ext uri="{BB962C8B-B14F-4D97-AF65-F5344CB8AC3E}">
        <p14:creationId xmlns:p14="http://schemas.microsoft.com/office/powerpoint/2010/main" val="1604613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1903789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35814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35814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1680694" y="2793526"/>
            <a:ext cx="4732028" cy="1982454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152230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1898583" y="437676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071075" y="2524947"/>
              <a:ext cx="242309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462805" y="1209021"/>
            <a:ext cx="4732028" cy="1982454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335787" y="2381797"/>
              <a:ext cx="1933222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0AD120F-ED14-4256-9499-1C40EF8D0D85}"/>
              </a:ext>
            </a:extLst>
          </p:cNvPr>
          <p:cNvSpPr txBox="1"/>
          <p:nvPr/>
        </p:nvSpPr>
        <p:spPr>
          <a:xfrm>
            <a:off x="12877800" y="4233973"/>
            <a:ext cx="5943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FFBD59"/>
                </a:solidFill>
                <a:latin typeface="#9Slide03 Oswald Bold" panose="00000800000000000000" pitchFamily="2" charset="0"/>
              </a:rPr>
              <a:t>Instructor: Mr. Quang Nguyen Van</a:t>
            </a:r>
          </a:p>
        </p:txBody>
      </p:sp>
    </p:spTree>
    <p:extLst>
      <p:ext uri="{BB962C8B-B14F-4D97-AF65-F5344CB8AC3E}">
        <p14:creationId xmlns:p14="http://schemas.microsoft.com/office/powerpoint/2010/main" val="4036047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0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209589" y="437676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2313234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420383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6138284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3D6D5-7107-405D-AB17-5C904D56CAE2}"/>
              </a:ext>
            </a:extLst>
          </p:cNvPr>
          <p:cNvSpPr/>
          <p:nvPr/>
        </p:nvSpPr>
        <p:spPr>
          <a:xfrm>
            <a:off x="8191096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8BD6BF-D393-414B-A430-6554FF84552C}"/>
              </a:ext>
            </a:extLst>
          </p:cNvPr>
          <p:cNvSpPr/>
          <p:nvPr/>
        </p:nvSpPr>
        <p:spPr>
          <a:xfrm>
            <a:off x="10125548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78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 animBg="1"/>
      <p:bldP spid="28" grpId="0" animBg="1"/>
      <p:bldP spid="31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0FE8B2B-97B3-4794-9076-E92035BF7D82}"/>
              </a:ext>
            </a:extLst>
          </p:cNvPr>
          <p:cNvSpPr/>
          <p:nvPr/>
        </p:nvSpPr>
        <p:spPr>
          <a:xfrm>
            <a:off x="5975977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040565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B3C7C-E537-4D58-BF0F-327E0BE6D2FB}"/>
              </a:ext>
            </a:extLst>
          </p:cNvPr>
          <p:cNvSpPr txBox="1"/>
          <p:nvPr/>
        </p:nvSpPr>
        <p:spPr>
          <a:xfrm>
            <a:off x="12801600" y="2793526"/>
            <a:ext cx="8229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4000">
                <a:solidFill>
                  <a:srgbClr val="D7B269"/>
                </a:solidFill>
                <a:latin typeface="#9Slide03 Oswald Bold" panose="00000800000000000000" pitchFamily="2" charset="0"/>
              </a:rPr>
              <a:t>Eproject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4606-F587-4CB5-A092-328FAD34942B}"/>
              </a:ext>
            </a:extLst>
          </p:cNvPr>
          <p:cNvSpPr txBox="1"/>
          <p:nvPr/>
        </p:nvSpPr>
        <p:spPr>
          <a:xfrm>
            <a:off x="12801600" y="3612952"/>
            <a:ext cx="8229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200">
                <a:solidFill>
                  <a:srgbClr val="0A2351"/>
                </a:solidFill>
                <a:latin typeface="#9Slide03 Oswald Bold" panose="00000800000000000000" pitchFamily="2" charset="0"/>
              </a:rPr>
              <a:t>EXCELLENT COACHING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0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209589" y="4376767"/>
            <a:ext cx="4732028" cy="1982454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7251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8526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8" t="47979" r="24628" b="1277"/>
          <a:stretch/>
        </p:blipFill>
        <p:spPr bwMode="auto">
          <a:xfrm>
            <a:off x="3251439" y="2757441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4714340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5514559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4714340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5552659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4714340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5573952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A9E2CB-0A30-4F04-880D-5EC59729F903}"/>
              </a:ext>
            </a:extLst>
          </p:cNvPr>
          <p:cNvSpPr txBox="1"/>
          <p:nvPr/>
        </p:nvSpPr>
        <p:spPr>
          <a:xfrm>
            <a:off x="3177651" y="5113368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TH2101006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8A152D-4D62-46A4-AEC0-4A14B0A3AB69}"/>
              </a:ext>
            </a:extLst>
          </p:cNvPr>
          <p:cNvSpPr txBox="1"/>
          <p:nvPr/>
        </p:nvSpPr>
        <p:spPr>
          <a:xfrm>
            <a:off x="8527458" y="5113368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TH2102008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4CB4B-F92B-4705-8CAB-02CB7C8153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2" r="19678"/>
          <a:stretch/>
        </p:blipFill>
        <p:spPr>
          <a:xfrm rot="5400000">
            <a:off x="8703863" y="2794978"/>
            <a:ext cx="1654868" cy="16921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203948-3704-412A-9BC2-BA96A3AE20BE}"/>
              </a:ext>
            </a:extLst>
          </p:cNvPr>
          <p:cNvSpPr txBox="1"/>
          <p:nvPr/>
        </p:nvSpPr>
        <p:spPr>
          <a:xfrm>
            <a:off x="5913605" y="5113368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TH2102008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5C347-259E-46CC-8E2A-D13020B93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003" y="2784196"/>
            <a:ext cx="1687412" cy="16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79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7" grpId="0"/>
      <p:bldP spid="38" grpId="0"/>
      <p:bldP spid="39" grpId="0"/>
      <p:bldP spid="40" grpId="0"/>
      <p:bldP spid="41" grpId="0"/>
      <p:bldP spid="42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5996854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39" y="7964915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9921814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9921814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9921814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Đặt vấn đề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FCA28C8-DB87-4E01-A98D-1A98C618D1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2" r="19678"/>
          <a:stretch/>
        </p:blipFill>
        <p:spPr>
          <a:xfrm rot="5400000">
            <a:off x="8703863" y="8002452"/>
            <a:ext cx="1654868" cy="16921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F3A4E4-4BD4-43BC-A6D8-176EC60815A9}"/>
              </a:ext>
            </a:extLst>
          </p:cNvPr>
          <p:cNvGrpSpPr/>
          <p:nvPr/>
        </p:nvGrpSpPr>
        <p:grpSpPr>
          <a:xfrm>
            <a:off x="2086223" y="2374099"/>
            <a:ext cx="9508717" cy="808259"/>
            <a:chOff x="2086223" y="2374099"/>
            <a:chExt cx="9508717" cy="80825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2A016-D510-4ECA-8962-567E3265B4C6}"/>
                </a:ext>
              </a:extLst>
            </p:cNvPr>
            <p:cNvSpPr txBox="1"/>
            <p:nvPr/>
          </p:nvSpPr>
          <p:spPr>
            <a:xfrm>
              <a:off x="2751338" y="2443694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7030A0"/>
                  </a:solidFill>
                  <a:latin typeface="#9Slide03 Oswald Bold" panose="00000800000000000000" pitchFamily="2" charset="0"/>
                </a:rPr>
                <a:t>Excellent Coaching</a:t>
              </a:r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 là dự án về lập trình trang web cho một trung tâm đào tạo trực tiếp các kiễn thức, kỹ năng.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194C6B-40C4-409C-9F31-FF51CDEF1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86223" y="2374099"/>
              <a:ext cx="518446" cy="51844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57E597-F7C4-48A1-8FB2-043DD1DD8A63}"/>
              </a:ext>
            </a:extLst>
          </p:cNvPr>
          <p:cNvGrpSpPr/>
          <p:nvPr/>
        </p:nvGrpSpPr>
        <p:grpSpPr>
          <a:xfrm>
            <a:off x="2091192" y="3791299"/>
            <a:ext cx="9648010" cy="738664"/>
            <a:chOff x="2091192" y="3791299"/>
            <a:chExt cx="9648010" cy="73866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C02A9E-639C-49AB-ACA8-95598A36856B}"/>
                </a:ext>
              </a:extLst>
            </p:cNvPr>
            <p:cNvSpPr txBox="1"/>
            <p:nvPr/>
          </p:nvSpPr>
          <p:spPr>
            <a:xfrm>
              <a:off x="2743200" y="3791299"/>
              <a:ext cx="89960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Mục tiêu nhằm quảng bá rộng rãi hình ảnh của trung tâm cũng như tiếp cận với những người trẻ sử dụng Internet - đối tượng của trung tâm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4582F25-AD75-407D-A2C4-299CC0641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91192" y="3853982"/>
              <a:ext cx="518446" cy="518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156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Nhiệm vụ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E89C50-1E18-4A46-9D80-D85F7E8C6163}"/>
              </a:ext>
            </a:extLst>
          </p:cNvPr>
          <p:cNvSpPr txBox="1"/>
          <p:nvPr/>
        </p:nvSpPr>
        <p:spPr>
          <a:xfrm>
            <a:off x="12837244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Đặt vấn đề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4E739A-F21E-49A7-813D-582DDECBF22C}"/>
              </a:ext>
            </a:extLst>
          </p:cNvPr>
          <p:cNvGrpSpPr/>
          <p:nvPr/>
        </p:nvGrpSpPr>
        <p:grpSpPr>
          <a:xfrm>
            <a:off x="2111623" y="1834753"/>
            <a:ext cx="9318377" cy="795149"/>
            <a:chOff x="2111623" y="1834753"/>
            <a:chExt cx="9318377" cy="79514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2A016-D510-4ECA-8962-567E3265B4C6}"/>
                </a:ext>
              </a:extLst>
            </p:cNvPr>
            <p:cNvSpPr txBox="1"/>
            <p:nvPr/>
          </p:nvSpPr>
          <p:spPr>
            <a:xfrm>
              <a:off x="2586398" y="1891238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Tạo ra một website có khả năng truyền bá hình ảnh về các khoá học, hoạt động của trung tâm một cách sinh động nhất.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7DEC21-E4C5-4E7E-8BD2-39B5CE27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11623" y="1834753"/>
              <a:ext cx="518446" cy="51844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3AAC7F-77EA-416F-9F96-125BC5E4C08B}"/>
              </a:ext>
            </a:extLst>
          </p:cNvPr>
          <p:cNvGrpSpPr/>
          <p:nvPr/>
        </p:nvGrpSpPr>
        <p:grpSpPr>
          <a:xfrm>
            <a:off x="2111623" y="2904772"/>
            <a:ext cx="9318377" cy="778944"/>
            <a:chOff x="2111623" y="2904772"/>
            <a:chExt cx="9318377" cy="77894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83C9C55-EB9A-444F-8E2E-AAC6E45AD657}"/>
                </a:ext>
              </a:extLst>
            </p:cNvPr>
            <p:cNvSpPr txBox="1"/>
            <p:nvPr/>
          </p:nvSpPr>
          <p:spPr>
            <a:xfrm>
              <a:off x="2586398" y="2945052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Website được lập trình cho hệ điều hành Windows có sử dụng HTML5, JavaScript, Geolocation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B5CE6B3-FB47-4F19-B486-69BA5081F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11623" y="2904772"/>
              <a:ext cx="518446" cy="51844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AED1675-E8D4-4202-9520-C88DAD842BA4}"/>
              </a:ext>
            </a:extLst>
          </p:cNvPr>
          <p:cNvGrpSpPr/>
          <p:nvPr/>
        </p:nvGrpSpPr>
        <p:grpSpPr>
          <a:xfrm>
            <a:off x="2111623" y="3949251"/>
            <a:ext cx="9102825" cy="518446"/>
            <a:chOff x="2111623" y="3949251"/>
            <a:chExt cx="9102825" cy="5184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D4E114-FB9E-42F6-809E-0C45F1555AFD}"/>
                </a:ext>
              </a:extLst>
            </p:cNvPr>
            <p:cNvSpPr txBox="1"/>
            <p:nvPr/>
          </p:nvSpPr>
          <p:spPr>
            <a:xfrm>
              <a:off x="2370846" y="4098365"/>
              <a:ext cx="88436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Sử dụng trên các trình duyệt khác nhau như Chrome, IE, Firefox..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E93B54B-51F4-4126-B190-30E6C95DA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11623" y="3949251"/>
              <a:ext cx="518446" cy="51844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8F5C94C-928F-4AA1-8D03-1260A292603E}"/>
              </a:ext>
            </a:extLst>
          </p:cNvPr>
          <p:cNvGrpSpPr/>
          <p:nvPr/>
        </p:nvGrpSpPr>
        <p:grpSpPr>
          <a:xfrm>
            <a:off x="12568031" y="2374099"/>
            <a:ext cx="9508717" cy="808259"/>
            <a:chOff x="2086223" y="2374099"/>
            <a:chExt cx="9508717" cy="80825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82AE3F-26C8-46AE-B570-A4A3C7811E82}"/>
                </a:ext>
              </a:extLst>
            </p:cNvPr>
            <p:cNvSpPr txBox="1"/>
            <p:nvPr/>
          </p:nvSpPr>
          <p:spPr>
            <a:xfrm>
              <a:off x="2751338" y="2443694"/>
              <a:ext cx="88436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rgbClr val="7030A0"/>
                  </a:solidFill>
                  <a:latin typeface="#9Slide03 Oswald Bold" panose="00000800000000000000" pitchFamily="2" charset="0"/>
                </a:rPr>
                <a:t>Excellent Coaching</a:t>
              </a:r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 là dự án về lập trình trang web cho một trung tâm đào tạo trực tiếp các kiễn thức, kỹ năng.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DEEAB7-5712-4047-B2B7-1A7E1C398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86223" y="2374099"/>
              <a:ext cx="518446" cy="51844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FE3FBE-70E4-4CF1-98C5-F0B060A89B15}"/>
              </a:ext>
            </a:extLst>
          </p:cNvPr>
          <p:cNvGrpSpPr/>
          <p:nvPr/>
        </p:nvGrpSpPr>
        <p:grpSpPr>
          <a:xfrm>
            <a:off x="12573000" y="3791299"/>
            <a:ext cx="9648010" cy="738664"/>
            <a:chOff x="2091192" y="3791299"/>
            <a:chExt cx="9648010" cy="73866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EC59D5-7DED-4127-BEE4-51D8A857F674}"/>
                </a:ext>
              </a:extLst>
            </p:cNvPr>
            <p:cNvSpPr txBox="1"/>
            <p:nvPr/>
          </p:nvSpPr>
          <p:spPr>
            <a:xfrm>
              <a:off x="2743200" y="3791299"/>
              <a:ext cx="89960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solidFill>
                    <a:schemeClr val="tx2"/>
                  </a:solidFill>
                  <a:latin typeface="#9Slide03 Oswald Bold" panose="00000800000000000000" pitchFamily="2" charset="0"/>
                </a:rPr>
                <a:t>Mục tiêu nhằm quảng bá rộng rãi hình ảnh của trung tâm cũng như tiếp cận với những người trẻ sử dụng Internet - đối tượng của trung tâm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6AAC819-9871-4B7D-A0AF-1CA9D1538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91192" y="3853982"/>
              <a:ext cx="518446" cy="518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635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49CB2-784B-49AB-BD88-DEDAE78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651"/>
          <a:stretch/>
        </p:blipFill>
        <p:spPr>
          <a:xfrm>
            <a:off x="8914190" y="-915600"/>
            <a:ext cx="3074411" cy="3114900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9F079737-3D41-43E2-BD6D-DA31AD80575B}"/>
              </a:ext>
            </a:extLst>
          </p:cNvPr>
          <p:cNvSpPr/>
          <p:nvPr/>
        </p:nvSpPr>
        <p:spPr>
          <a:xfrm>
            <a:off x="-3346070" y="-152400"/>
            <a:ext cx="5181600" cy="7239000"/>
          </a:xfrm>
          <a:prstGeom prst="trapezoid">
            <a:avLst>
              <a:gd name="adj" fmla="val 21008"/>
            </a:avLst>
          </a:prstGeom>
          <a:solidFill>
            <a:srgbClr val="9261AA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F3CA2-2B6A-4337-8BB2-96DB1070CDEE}"/>
              </a:ext>
            </a:extLst>
          </p:cNvPr>
          <p:cNvSpPr/>
          <p:nvPr/>
        </p:nvSpPr>
        <p:spPr>
          <a:xfrm>
            <a:off x="-3581400" y="-2057400"/>
            <a:ext cx="685800" cy="685800"/>
          </a:xfrm>
          <a:prstGeom prst="rect">
            <a:avLst/>
          </a:prstGeom>
          <a:solidFill>
            <a:srgbClr val="926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4B73B5-78A7-47A0-8A39-AB6F84641562}"/>
              </a:ext>
            </a:extLst>
          </p:cNvPr>
          <p:cNvSpPr/>
          <p:nvPr/>
        </p:nvSpPr>
        <p:spPr>
          <a:xfrm>
            <a:off x="-2144486" y="-2057400"/>
            <a:ext cx="685800" cy="685800"/>
          </a:xfrm>
          <a:prstGeom prst="rect">
            <a:avLst/>
          </a:prstGeom>
          <a:solidFill>
            <a:srgbClr val="F7B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7B269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DAD2B-BE8A-4D5E-A4DC-C6791FB30DB3}"/>
              </a:ext>
            </a:extLst>
          </p:cNvPr>
          <p:cNvGrpSpPr/>
          <p:nvPr/>
        </p:nvGrpSpPr>
        <p:grpSpPr>
          <a:xfrm>
            <a:off x="227659" y="-1807996"/>
            <a:ext cx="3846078" cy="1611291"/>
            <a:chOff x="1201058" y="1777997"/>
            <a:chExt cx="4732028" cy="198245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7F25CBE-9453-4036-8A08-999BA8FA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B3D7CC-E2C2-438D-9346-598DBD5787EF}"/>
                </a:ext>
              </a:extLst>
            </p:cNvPr>
            <p:cNvSpPr txBox="1"/>
            <p:nvPr/>
          </p:nvSpPr>
          <p:spPr>
            <a:xfrm>
              <a:off x="5087910" y="2461446"/>
              <a:ext cx="301756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A98EE-EDC3-4D86-9295-3CD87F211643}"/>
                </a:ext>
              </a:extLst>
            </p:cNvPr>
            <p:cNvSpPr txBox="1"/>
            <p:nvPr/>
          </p:nvSpPr>
          <p:spPr>
            <a:xfrm>
              <a:off x="2280621" y="2423347"/>
              <a:ext cx="2141871" cy="6816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133C47-1334-4B08-8D7B-CB4A1D975475}"/>
              </a:ext>
            </a:extLst>
          </p:cNvPr>
          <p:cNvGrpSpPr/>
          <p:nvPr/>
        </p:nvGrpSpPr>
        <p:grpSpPr>
          <a:xfrm>
            <a:off x="-77845" y="-12496"/>
            <a:ext cx="3879290" cy="1625205"/>
            <a:chOff x="1201058" y="1777997"/>
            <a:chExt cx="4732028" cy="19824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DC7A0E8-BF35-4D84-AA31-3B0380A1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0A0D58-E359-43F8-81B1-3628C8F3D652}"/>
                </a:ext>
              </a:extLst>
            </p:cNvPr>
            <p:cNvSpPr txBox="1"/>
            <p:nvPr/>
          </p:nvSpPr>
          <p:spPr>
            <a:xfrm>
              <a:off x="5087909" y="2461447"/>
              <a:ext cx="266146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4F8059-9C87-4E29-B6BF-75F942B53A97}"/>
                </a:ext>
              </a:extLst>
            </p:cNvPr>
            <p:cNvSpPr txBox="1"/>
            <p:nvPr/>
          </p:nvSpPr>
          <p:spPr>
            <a:xfrm>
              <a:off x="2156549" y="2423347"/>
              <a:ext cx="2346020" cy="605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2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Our project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F3F7E8-A685-4A1B-8383-9F16B32AA3C8}"/>
              </a:ext>
            </a:extLst>
          </p:cNvPr>
          <p:cNvGrpSpPr/>
          <p:nvPr/>
        </p:nvGrpSpPr>
        <p:grpSpPr>
          <a:xfrm>
            <a:off x="167113" y="-1790833"/>
            <a:ext cx="3838220" cy="1607999"/>
            <a:chOff x="1201058" y="1777997"/>
            <a:chExt cx="4732028" cy="1982454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02F964-00B0-4647-93F2-12459873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201058" y="1777997"/>
              <a:ext cx="4732028" cy="1982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3445B-1C45-4B1A-B63D-35FE721400CB}"/>
                </a:ext>
              </a:extLst>
            </p:cNvPr>
            <p:cNvSpPr txBox="1"/>
            <p:nvPr/>
          </p:nvSpPr>
          <p:spPr>
            <a:xfrm>
              <a:off x="5087909" y="2461447"/>
              <a:ext cx="302374" cy="6830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bg1"/>
                  </a:solidFill>
                  <a:latin typeface="#9Slide03 Oswald Bold" panose="00000800000000000000" pitchFamily="2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DC4B32-9F52-4C82-95E6-EBBA5D211DD9}"/>
                </a:ext>
              </a:extLst>
            </p:cNvPr>
            <p:cNvSpPr txBox="1"/>
            <p:nvPr/>
          </p:nvSpPr>
          <p:spPr>
            <a:xfrm>
              <a:off x="2181319" y="2542046"/>
              <a:ext cx="2353135" cy="379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A2351"/>
                  </a:solidFill>
                  <a:latin typeface="#9Slide03 Oswald Bold" panose="00000800000000000000" pitchFamily="2" charset="0"/>
                </a:rPr>
                <a:t>Acknowledgement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25129C-6B6A-4D23-80A9-14D6A24C50A1}"/>
              </a:ext>
            </a:extLst>
          </p:cNvPr>
          <p:cNvSpPr/>
          <p:nvPr/>
        </p:nvSpPr>
        <p:spPr>
          <a:xfrm>
            <a:off x="3260901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CA25BA-3712-461E-95DB-F896E0937A31}"/>
              </a:ext>
            </a:extLst>
          </p:cNvPr>
          <p:cNvSpPr/>
          <p:nvPr/>
        </p:nvSpPr>
        <p:spPr>
          <a:xfrm>
            <a:off x="5996854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A12E1-1443-49A5-A6D5-C9232BFD602C}"/>
              </a:ext>
            </a:extLst>
          </p:cNvPr>
          <p:cNvSpPr/>
          <p:nvPr/>
        </p:nvSpPr>
        <p:spPr>
          <a:xfrm>
            <a:off x="8693955" y="8001000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 thể là hình ảnh về 1 người, đang đứng, núi, bầu trời và hồ">
            <a:extLst>
              <a:ext uri="{FF2B5EF4-FFF2-40B4-BE49-F238E27FC236}">
                <a16:creationId xmlns:a16="http://schemas.microsoft.com/office/drawing/2014/main" id="{0AA7E169-C3FF-4AE8-AC4A-8019C278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39" y="7964915"/>
            <a:ext cx="1711021" cy="17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A0E5A-F64D-4E43-91CC-E4676154AB74}"/>
              </a:ext>
            </a:extLst>
          </p:cNvPr>
          <p:cNvSpPr txBox="1"/>
          <p:nvPr/>
        </p:nvSpPr>
        <p:spPr>
          <a:xfrm>
            <a:off x="3177651" y="9921814"/>
            <a:ext cx="1858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Đào Mạnh Cường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92FA9-0104-4F6B-82CE-7DA0AEF40944}"/>
              </a:ext>
            </a:extLst>
          </p:cNvPr>
          <p:cNvSpPr txBox="1"/>
          <p:nvPr/>
        </p:nvSpPr>
        <p:spPr>
          <a:xfrm>
            <a:off x="3177651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Trưởng nhóm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AE9F01-48A0-4133-A5AE-AE657FDD535D}"/>
              </a:ext>
            </a:extLst>
          </p:cNvPr>
          <p:cNvSpPr/>
          <p:nvPr/>
        </p:nvSpPr>
        <p:spPr>
          <a:xfrm>
            <a:off x="13030200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B351-1B5F-42A0-B0B3-B9B5B0EB9949}"/>
              </a:ext>
            </a:extLst>
          </p:cNvPr>
          <p:cNvSpPr/>
          <p:nvPr/>
        </p:nvSpPr>
        <p:spPr>
          <a:xfrm>
            <a:off x="14964652" y="2793526"/>
            <a:ext cx="1692099" cy="1692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E21E9-CD8B-4B6D-AB4B-F9D9ED0186F6}"/>
              </a:ext>
            </a:extLst>
          </p:cNvPr>
          <p:cNvSpPr txBox="1"/>
          <p:nvPr/>
        </p:nvSpPr>
        <p:spPr>
          <a:xfrm>
            <a:off x="5801570" y="9921814"/>
            <a:ext cx="208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Bá Tuấn Tú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20652-9DA3-4E12-9737-9BBD8FAAC56A}"/>
              </a:ext>
            </a:extLst>
          </p:cNvPr>
          <p:cNvSpPr txBox="1"/>
          <p:nvPr/>
        </p:nvSpPr>
        <p:spPr>
          <a:xfrm>
            <a:off x="5891647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3FE9EE-538F-4EC6-A982-D6A2721CCF8F}"/>
              </a:ext>
            </a:extLst>
          </p:cNvPr>
          <p:cNvSpPr txBox="1"/>
          <p:nvPr/>
        </p:nvSpPr>
        <p:spPr>
          <a:xfrm>
            <a:off x="8390173" y="9921814"/>
            <a:ext cx="229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>
                <a:solidFill>
                  <a:srgbClr val="FFBD59"/>
                </a:solidFill>
                <a:latin typeface="#9Slide03 Oswald Bold" panose="00000800000000000000" pitchFamily="2" charset="0"/>
              </a:rPr>
              <a:t>Nguyễn Thanh Phong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8D161D-79BB-423A-8762-8482C2523380}"/>
              </a:ext>
            </a:extLst>
          </p:cNvPr>
          <p:cNvSpPr txBox="1"/>
          <p:nvPr/>
        </p:nvSpPr>
        <p:spPr>
          <a:xfrm>
            <a:off x="8605643" y="10329246"/>
            <a:ext cx="18585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rgbClr val="0A2351"/>
                </a:solidFill>
                <a:latin typeface="#9Slide03 Roboto Black" panose="02000000000000000000" pitchFamily="2" charset="0"/>
                <a:ea typeface="#9Slide03 Roboto Black" panose="02000000000000000000" pitchFamily="2" charset="0"/>
              </a:rPr>
              <a:t>Thành viên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6C10B1-CAE6-449D-A48A-A343F1254C40}"/>
              </a:ext>
            </a:extLst>
          </p:cNvPr>
          <p:cNvSpPr txBox="1"/>
          <p:nvPr/>
        </p:nvSpPr>
        <p:spPr>
          <a:xfrm>
            <a:off x="5375449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Nhiệm vụ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E89C50-1E18-4A46-9D80-D85F7E8C6163}"/>
              </a:ext>
            </a:extLst>
          </p:cNvPr>
          <p:cNvSpPr txBox="1"/>
          <p:nvPr/>
        </p:nvSpPr>
        <p:spPr>
          <a:xfrm>
            <a:off x="12837244" y="1219200"/>
            <a:ext cx="26010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>
                <a:solidFill>
                  <a:srgbClr val="9261AA"/>
                </a:solidFill>
                <a:latin typeface="#9Slide03 Oswald Bold" panose="00000800000000000000" pitchFamily="2" charset="0"/>
              </a:rPr>
              <a:t>Đặt vấn đề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844658-9AB5-4483-A641-C1EF480BE5D3}"/>
              </a:ext>
            </a:extLst>
          </p:cNvPr>
          <p:cNvSpPr txBox="1"/>
          <p:nvPr/>
        </p:nvSpPr>
        <p:spPr>
          <a:xfrm>
            <a:off x="2510198" y="2172998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Một số yêu cầu cụ thể cho trang web: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64CD18-C6EC-41BE-979F-8695F9EC73D0}"/>
              </a:ext>
            </a:extLst>
          </p:cNvPr>
          <p:cNvSpPr txBox="1"/>
          <p:nvPr/>
        </p:nvSpPr>
        <p:spPr>
          <a:xfrm>
            <a:off x="2510198" y="2844780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Màu sắc, bố cục đẹp mắt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4E78CE-FB56-413F-8F08-5ED63BF0728D}"/>
              </a:ext>
            </a:extLst>
          </p:cNvPr>
          <p:cNvSpPr txBox="1"/>
          <p:nvPr/>
        </p:nvSpPr>
        <p:spPr>
          <a:xfrm>
            <a:off x="2510198" y="4087684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về các khoá học đầy đủ,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185507-A1B7-4741-82E3-F31A1034D967}"/>
              </a:ext>
            </a:extLst>
          </p:cNvPr>
          <p:cNvSpPr txBox="1"/>
          <p:nvPr/>
        </p:nvSpPr>
        <p:spPr>
          <a:xfrm>
            <a:off x="2510198" y="3485195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Thông tin đội ngũ giáo viên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C8B51-9F80-45AE-90CB-56E6FD26C1ED}"/>
              </a:ext>
            </a:extLst>
          </p:cNvPr>
          <p:cNvSpPr txBox="1"/>
          <p:nvPr/>
        </p:nvSpPr>
        <p:spPr>
          <a:xfrm>
            <a:off x="2510198" y="4688106"/>
            <a:ext cx="8996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solidFill>
                  <a:srgbClr val="F7B63C"/>
                </a:solidFill>
                <a:latin typeface="#9Slide03 Oswald Bold" panose="00000800000000000000" pitchFamily="2" charset="0"/>
              </a:rPr>
              <a:t>-</a:t>
            </a:r>
            <a:r>
              <a:rPr lang="en-US" sz="2400">
                <a:solidFill>
                  <a:schemeClr val="tx2"/>
                </a:solidFill>
                <a:latin typeface="#9Slide03 Oswald Bold" panose="00000800000000000000" pitchFamily="2" charset="0"/>
              </a:rPr>
              <a:t> Hình thức liên hệ đa dạng</a:t>
            </a:r>
          </a:p>
        </p:txBody>
      </p:sp>
    </p:spTree>
    <p:extLst>
      <p:ext uri="{BB962C8B-B14F-4D97-AF65-F5344CB8AC3E}">
        <p14:creationId xmlns:p14="http://schemas.microsoft.com/office/powerpoint/2010/main" val="3254343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3" grpId="0"/>
      <p:bldP spid="45" grpId="0"/>
      <p:bldP spid="46" grpId="0"/>
      <p:bldP spid="47" grpId="0"/>
      <p:bldP spid="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9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Office Theme">
  <a:themeElements>
    <a:clrScheme name="9Slide - 2020">
      <a:dk1>
        <a:sysClr val="windowText" lastClr="000000"/>
      </a:dk1>
      <a:lt1>
        <a:sysClr val="window" lastClr="FFFFFF"/>
      </a:lt1>
      <a:dk2>
        <a:srgbClr val="092D6C"/>
      </a:dk2>
      <a:lt2>
        <a:srgbClr val="FCECD0"/>
      </a:lt2>
      <a:accent1>
        <a:srgbClr val="4FC1E9"/>
      </a:accent1>
      <a:accent2>
        <a:srgbClr val="48CFAD"/>
      </a:accent2>
      <a:accent3>
        <a:srgbClr val="A0D468"/>
      </a:accent3>
      <a:accent4>
        <a:srgbClr val="FFCE54"/>
      </a:accent4>
      <a:accent5>
        <a:srgbClr val="FC6E51"/>
      </a:accent5>
      <a:accent6>
        <a:srgbClr val="ED5565"/>
      </a:accent6>
      <a:hlink>
        <a:srgbClr val="5D9CEC"/>
      </a:hlink>
      <a:folHlink>
        <a:srgbClr val="AC92EC"/>
      </a:folHlink>
    </a:clrScheme>
    <a:fontScheme name="9Slide Fonts">
      <a:majorFont>
        <a:latin typeface="#9Slide02 Tieu de dai"/>
        <a:ea typeface=""/>
        <a:cs typeface=""/>
      </a:majorFont>
      <a:minorFont>
        <a:latin typeface="#9Slide02 Noi dung d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5FE59CE5-262E-4B1E-9EB4-5EF565F5C6C4}" vid="{9AE44F3F-0D44-4F67-9257-CD9E5A75964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592</TotalTime>
  <Words>806</Words>
  <Application>Microsoft Office PowerPoint</Application>
  <PresentationFormat>Widescreen</PresentationFormat>
  <Paragraphs>242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#9Slide02 Noi dung dai</vt:lpstr>
      <vt:lpstr>#9Slide03 Bebas Neue Bold</vt:lpstr>
      <vt:lpstr>#9Slide03 IcielNovecento sans E</vt:lpstr>
      <vt:lpstr>Arial</vt:lpstr>
      <vt:lpstr>#9Slide07 IcielStormtrooper</vt:lpstr>
      <vt:lpstr>#9Slide03 Oswald Bold</vt:lpstr>
      <vt:lpstr>#9Slide02 Tieu de dai</vt:lpstr>
      <vt:lpstr>#9Slide03 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Admin</dc:creator>
  <cp:keywords>9Slide</cp:keywords>
  <dc:description>9Slide.vn</dc:description>
  <cp:lastModifiedBy>9Slide</cp:lastModifiedBy>
  <cp:revision>5</cp:revision>
  <dcterms:created xsi:type="dcterms:W3CDTF">2021-07-28T06:48:34Z</dcterms:created>
  <dcterms:modified xsi:type="dcterms:W3CDTF">2021-07-28T16:40:53Z</dcterms:modified>
  <cp:category>9Slide.vn</cp:category>
  <cp:contentStatus>9Slide</cp:contentStatus>
</cp:coreProperties>
</file>